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3" r:id="rId2"/>
    <p:sldMasterId id="2147483665" r:id="rId3"/>
  </p:sldMasterIdLst>
  <p:notesMasterIdLst>
    <p:notesMasterId r:id="rId38"/>
  </p:notesMasterIdLst>
  <p:sldIdLst>
    <p:sldId id="25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90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</p:sldIdLst>
  <p:sldSz cx="9144000" cy="6858000" type="screen4x3"/>
  <p:notesSz cx="7010400" cy="9296400"/>
  <p:embeddedFontLst>
    <p:embeddedFont>
      <p:font typeface="Libre Baskerville" panose="02000000000000000000" pitchFamily="2" charset="0"/>
      <p:regular r:id="rId39"/>
      <p:bold r:id="rId40"/>
      <p:italic r:id="rId41"/>
    </p:embeddedFont>
    <p:embeddedFont>
      <p:font typeface="Libre Franklin" pitchFamily="2" charset="0"/>
      <p:regular r:id="rId42"/>
      <p:bold r:id="rId43"/>
      <p:italic r:id="rId44"/>
      <p:boldItalic r:id="rId45"/>
    </p:embeddedFont>
    <p:embeddedFont>
      <p:font typeface="Poppins" panose="00000500000000000000" pitchFamily="2" charset="0"/>
      <p:regular r:id="rId46"/>
      <p:bold r:id="rId47"/>
      <p:italic r:id="rId48"/>
      <p:boldItalic r:id="rId49"/>
    </p:embeddedFont>
    <p:embeddedFont>
      <p:font typeface="Poppins Medium" panose="00000600000000000000" pitchFamily="2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jC+ciHWMIiNZ1+IgM81qbri21s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6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tableStyles" Target="tableStyles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5.xml"/><Relationship Id="rId51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font" Target="fonts/font3.fntdata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1.fntdata"/><Relationship Id="rId57" Type="http://customschemas.google.com/relationships/presentationmetadata" Target="meta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ez, Dunia" userId="27489aa5-10dc-436d-a64b-6c745fbd2b8b" providerId="ADAL" clId="{0724758E-B979-44B7-921A-F05ECBE94AB0}"/>
    <pc:docChg chg="undo custSel addSld delSld modSld sldOrd">
      <pc:chgData name="Fernandez, Dunia" userId="27489aa5-10dc-436d-a64b-6c745fbd2b8b" providerId="ADAL" clId="{0724758E-B979-44B7-921A-F05ECBE94AB0}" dt="2025-09-26T17:59:12.056" v="535" actId="20577"/>
      <pc:docMkLst>
        <pc:docMk/>
      </pc:docMkLst>
      <pc:sldChg chg="delSp modSp mod">
        <pc:chgData name="Fernandez, Dunia" userId="27489aa5-10dc-436d-a64b-6c745fbd2b8b" providerId="ADAL" clId="{0724758E-B979-44B7-921A-F05ECBE94AB0}" dt="2025-09-26T16:16:12.450" v="519" actId="1076"/>
        <pc:sldMkLst>
          <pc:docMk/>
          <pc:sldMk cId="0" sldId="256"/>
        </pc:sldMkLst>
        <pc:picChg chg="mod">
          <ac:chgData name="Fernandez, Dunia" userId="27489aa5-10dc-436d-a64b-6c745fbd2b8b" providerId="ADAL" clId="{0724758E-B979-44B7-921A-F05ECBE94AB0}" dt="2025-09-26T16:16:12.450" v="519" actId="1076"/>
          <ac:picMkLst>
            <pc:docMk/>
            <pc:sldMk cId="0" sldId="256"/>
            <ac:picMk id="201" creationId="{00000000-0000-0000-0000-000000000000}"/>
          </ac:picMkLst>
        </pc:picChg>
      </pc:sldChg>
      <pc:sldChg chg="addSp modSp">
        <pc:chgData name="Fernandez, Dunia" userId="27489aa5-10dc-436d-a64b-6c745fbd2b8b" providerId="ADAL" clId="{0724758E-B979-44B7-921A-F05ECBE94AB0}" dt="2025-09-26T16:06:17.568" v="445"/>
        <pc:sldMkLst>
          <pc:docMk/>
          <pc:sldMk cId="0" sldId="257"/>
        </pc:sldMkLst>
        <pc:spChg chg="add mod">
          <ac:chgData name="Fernandez, Dunia" userId="27489aa5-10dc-436d-a64b-6c745fbd2b8b" providerId="ADAL" clId="{0724758E-B979-44B7-921A-F05ECBE94AB0}" dt="2025-09-26T16:06:17.568" v="445"/>
          <ac:spMkLst>
            <pc:docMk/>
            <pc:sldMk cId="0" sldId="257"/>
            <ac:spMk id="2" creationId="{A716E73B-C96A-ED5A-8E52-DB1859073052}"/>
          </ac:spMkLst>
        </pc:spChg>
      </pc:sldChg>
      <pc:sldChg chg="addSp delSp modSp mod">
        <pc:chgData name="Fernandez, Dunia" userId="27489aa5-10dc-436d-a64b-6c745fbd2b8b" providerId="ADAL" clId="{0724758E-B979-44B7-921A-F05ECBE94AB0}" dt="2025-09-26T16:06:04.179" v="444" actId="207"/>
        <pc:sldMkLst>
          <pc:docMk/>
          <pc:sldMk cId="0" sldId="258"/>
        </pc:sldMkLst>
        <pc:spChg chg="add del">
          <ac:chgData name="Fernandez, Dunia" userId="27489aa5-10dc-436d-a64b-6c745fbd2b8b" providerId="ADAL" clId="{0724758E-B979-44B7-921A-F05ECBE94AB0}" dt="2025-09-26T16:03:40.062" v="438" actId="22"/>
          <ac:spMkLst>
            <pc:docMk/>
            <pc:sldMk cId="0" sldId="258"/>
            <ac:spMk id="3" creationId="{380805ED-5D3B-425D-4238-AFA8F9857971}"/>
          </ac:spMkLst>
        </pc:spChg>
        <pc:spChg chg="add mod">
          <ac:chgData name="Fernandez, Dunia" userId="27489aa5-10dc-436d-a64b-6c745fbd2b8b" providerId="ADAL" clId="{0724758E-B979-44B7-921A-F05ECBE94AB0}" dt="2025-09-26T16:06:04.179" v="444" actId="207"/>
          <ac:spMkLst>
            <pc:docMk/>
            <pc:sldMk cId="0" sldId="258"/>
            <ac:spMk id="4" creationId="{5C813246-7B8F-16C8-BFF3-3C71AFE765AD}"/>
          </ac:spMkLst>
        </pc:spChg>
      </pc:sldChg>
      <pc:sldChg chg="addSp modSp mod">
        <pc:chgData name="Fernandez, Dunia" userId="27489aa5-10dc-436d-a64b-6c745fbd2b8b" providerId="ADAL" clId="{0724758E-B979-44B7-921A-F05ECBE94AB0}" dt="2025-09-26T16:06:23.048" v="446"/>
        <pc:sldMkLst>
          <pc:docMk/>
          <pc:sldMk cId="0" sldId="259"/>
        </pc:sldMkLst>
        <pc:spChg chg="add mod">
          <ac:chgData name="Fernandez, Dunia" userId="27489aa5-10dc-436d-a64b-6c745fbd2b8b" providerId="ADAL" clId="{0724758E-B979-44B7-921A-F05ECBE94AB0}" dt="2025-09-26T16:06:23.048" v="446"/>
          <ac:spMkLst>
            <pc:docMk/>
            <pc:sldMk cId="0" sldId="259"/>
            <ac:spMk id="2" creationId="{1FA7EAF1-7450-EB0A-277B-27FD63A1BFD0}"/>
          </ac:spMkLst>
        </pc:spChg>
        <pc:spChg chg="mod">
          <ac:chgData name="Fernandez, Dunia" userId="27489aa5-10dc-436d-a64b-6c745fbd2b8b" providerId="ADAL" clId="{0724758E-B979-44B7-921A-F05ECBE94AB0}" dt="2025-09-24T20:44:54.589" v="312" actId="255"/>
          <ac:spMkLst>
            <pc:docMk/>
            <pc:sldMk cId="0" sldId="259"/>
            <ac:spMk id="222" creationId="{00000000-0000-0000-0000-000000000000}"/>
          </ac:spMkLst>
        </pc:spChg>
        <pc:spChg chg="mod">
          <ac:chgData name="Fernandez, Dunia" userId="27489aa5-10dc-436d-a64b-6c745fbd2b8b" providerId="ADAL" clId="{0724758E-B979-44B7-921A-F05ECBE94AB0}" dt="2025-09-24T20:44:58.898" v="313" actId="255"/>
          <ac:spMkLst>
            <pc:docMk/>
            <pc:sldMk cId="0" sldId="259"/>
            <ac:spMk id="224" creationId="{00000000-0000-0000-0000-000000000000}"/>
          </ac:spMkLst>
        </pc:spChg>
        <pc:spChg chg="mod">
          <ac:chgData name="Fernandez, Dunia" userId="27489aa5-10dc-436d-a64b-6c745fbd2b8b" providerId="ADAL" clId="{0724758E-B979-44B7-921A-F05ECBE94AB0}" dt="2025-09-24T20:45:01.418" v="314" actId="255"/>
          <ac:spMkLst>
            <pc:docMk/>
            <pc:sldMk cId="0" sldId="259"/>
            <ac:spMk id="225" creationId="{00000000-0000-0000-0000-000000000000}"/>
          </ac:spMkLst>
        </pc:spChg>
      </pc:sldChg>
      <pc:sldChg chg="addSp modSp mod">
        <pc:chgData name="Fernandez, Dunia" userId="27489aa5-10dc-436d-a64b-6c745fbd2b8b" providerId="ADAL" clId="{0724758E-B979-44B7-921A-F05ECBE94AB0}" dt="2025-09-26T16:06:24.812" v="447"/>
        <pc:sldMkLst>
          <pc:docMk/>
          <pc:sldMk cId="0" sldId="260"/>
        </pc:sldMkLst>
        <pc:spChg chg="add mod">
          <ac:chgData name="Fernandez, Dunia" userId="27489aa5-10dc-436d-a64b-6c745fbd2b8b" providerId="ADAL" clId="{0724758E-B979-44B7-921A-F05ECBE94AB0}" dt="2025-09-26T16:06:24.812" v="447"/>
          <ac:spMkLst>
            <pc:docMk/>
            <pc:sldMk cId="0" sldId="260"/>
            <ac:spMk id="2" creationId="{677E6C13-366E-DC57-6310-143DC94C1E08}"/>
          </ac:spMkLst>
        </pc:spChg>
        <pc:spChg chg="mod">
          <ac:chgData name="Fernandez, Dunia" userId="27489aa5-10dc-436d-a64b-6c745fbd2b8b" providerId="ADAL" clId="{0724758E-B979-44B7-921A-F05ECBE94AB0}" dt="2025-09-24T20:45:08.917" v="315" actId="255"/>
          <ac:spMkLst>
            <pc:docMk/>
            <pc:sldMk cId="0" sldId="260"/>
            <ac:spMk id="233" creationId="{00000000-0000-0000-0000-000000000000}"/>
          </ac:spMkLst>
        </pc:spChg>
        <pc:spChg chg="mod">
          <ac:chgData name="Fernandez, Dunia" userId="27489aa5-10dc-436d-a64b-6c745fbd2b8b" providerId="ADAL" clId="{0724758E-B979-44B7-921A-F05ECBE94AB0}" dt="2025-09-24T20:45:14.326" v="316" actId="255"/>
          <ac:spMkLst>
            <pc:docMk/>
            <pc:sldMk cId="0" sldId="260"/>
            <ac:spMk id="235" creationId="{00000000-0000-0000-0000-000000000000}"/>
          </ac:spMkLst>
        </pc:spChg>
      </pc:sldChg>
      <pc:sldChg chg="addSp modSp">
        <pc:chgData name="Fernandez, Dunia" userId="27489aa5-10dc-436d-a64b-6c745fbd2b8b" providerId="ADAL" clId="{0724758E-B979-44B7-921A-F05ECBE94AB0}" dt="2025-09-26T16:06:25.975" v="448"/>
        <pc:sldMkLst>
          <pc:docMk/>
          <pc:sldMk cId="0" sldId="261"/>
        </pc:sldMkLst>
        <pc:spChg chg="add mod">
          <ac:chgData name="Fernandez, Dunia" userId="27489aa5-10dc-436d-a64b-6c745fbd2b8b" providerId="ADAL" clId="{0724758E-B979-44B7-921A-F05ECBE94AB0}" dt="2025-09-26T16:06:25.975" v="448"/>
          <ac:spMkLst>
            <pc:docMk/>
            <pc:sldMk cId="0" sldId="261"/>
            <ac:spMk id="2" creationId="{4EB0861F-21E0-881E-6756-11639D9B57B9}"/>
          </ac:spMkLst>
        </pc:spChg>
      </pc:sldChg>
      <pc:sldChg chg="del mod modShow">
        <pc:chgData name="Fernandez, Dunia" userId="27489aa5-10dc-436d-a64b-6c745fbd2b8b" providerId="ADAL" clId="{0724758E-B979-44B7-921A-F05ECBE94AB0}" dt="2025-09-26T16:05:09.800" v="441" actId="2696"/>
        <pc:sldMkLst>
          <pc:docMk/>
          <pc:sldMk cId="0" sldId="262"/>
        </pc:sldMkLst>
      </pc:sldChg>
      <pc:sldChg chg="addSp modSp mod">
        <pc:chgData name="Fernandez, Dunia" userId="27489aa5-10dc-436d-a64b-6c745fbd2b8b" providerId="ADAL" clId="{0724758E-B979-44B7-921A-F05ECBE94AB0}" dt="2025-09-26T16:06:28.259" v="449"/>
        <pc:sldMkLst>
          <pc:docMk/>
          <pc:sldMk cId="0" sldId="263"/>
        </pc:sldMkLst>
        <pc:spChg chg="add mod">
          <ac:chgData name="Fernandez, Dunia" userId="27489aa5-10dc-436d-a64b-6c745fbd2b8b" providerId="ADAL" clId="{0724758E-B979-44B7-921A-F05ECBE94AB0}" dt="2025-09-26T16:06:28.259" v="449"/>
          <ac:spMkLst>
            <pc:docMk/>
            <pc:sldMk cId="0" sldId="263"/>
            <ac:spMk id="2" creationId="{726D800D-CE68-3249-BBC3-FA5DB0CBCBF0}"/>
          </ac:spMkLst>
        </pc:spChg>
        <pc:spChg chg="mod">
          <ac:chgData name="Fernandez, Dunia" userId="27489aa5-10dc-436d-a64b-6c745fbd2b8b" providerId="ADAL" clId="{0724758E-B979-44B7-921A-F05ECBE94AB0}" dt="2025-09-24T20:37:43.330" v="6" actId="14100"/>
          <ac:spMkLst>
            <pc:docMk/>
            <pc:sldMk cId="0" sldId="263"/>
            <ac:spMk id="255" creationId="{00000000-0000-0000-0000-000000000000}"/>
          </ac:spMkLst>
        </pc:spChg>
        <pc:spChg chg="mod">
          <ac:chgData name="Fernandez, Dunia" userId="27489aa5-10dc-436d-a64b-6c745fbd2b8b" providerId="ADAL" clId="{0724758E-B979-44B7-921A-F05ECBE94AB0}" dt="2025-09-24T20:39:03.909" v="13" actId="207"/>
          <ac:spMkLst>
            <pc:docMk/>
            <pc:sldMk cId="0" sldId="263"/>
            <ac:spMk id="257" creationId="{00000000-0000-0000-0000-000000000000}"/>
          </ac:spMkLst>
        </pc:spChg>
      </pc:sldChg>
      <pc:sldChg chg="addSp modSp mod">
        <pc:chgData name="Fernandez, Dunia" userId="27489aa5-10dc-436d-a64b-6c745fbd2b8b" providerId="ADAL" clId="{0724758E-B979-44B7-921A-F05ECBE94AB0}" dt="2025-09-26T16:06:29.842" v="450"/>
        <pc:sldMkLst>
          <pc:docMk/>
          <pc:sldMk cId="0" sldId="264"/>
        </pc:sldMkLst>
        <pc:spChg chg="add mod">
          <ac:chgData name="Fernandez, Dunia" userId="27489aa5-10dc-436d-a64b-6c745fbd2b8b" providerId="ADAL" clId="{0724758E-B979-44B7-921A-F05ECBE94AB0}" dt="2025-09-26T16:06:29.842" v="450"/>
          <ac:spMkLst>
            <pc:docMk/>
            <pc:sldMk cId="0" sldId="264"/>
            <ac:spMk id="2" creationId="{8C83F660-8BB0-384E-497F-E9EC6D112C6A}"/>
          </ac:spMkLst>
        </pc:spChg>
        <pc:spChg chg="mod">
          <ac:chgData name="Fernandez, Dunia" userId="27489aa5-10dc-436d-a64b-6c745fbd2b8b" providerId="ADAL" clId="{0724758E-B979-44B7-921A-F05ECBE94AB0}" dt="2025-09-24T20:39:13.102" v="14" actId="207"/>
          <ac:spMkLst>
            <pc:docMk/>
            <pc:sldMk cId="0" sldId="264"/>
            <ac:spMk id="264" creationId="{00000000-0000-0000-0000-000000000000}"/>
          </ac:spMkLst>
        </pc:spChg>
      </pc:sldChg>
      <pc:sldChg chg="addSp modSp mod">
        <pc:chgData name="Fernandez, Dunia" userId="27489aa5-10dc-436d-a64b-6c745fbd2b8b" providerId="ADAL" clId="{0724758E-B979-44B7-921A-F05ECBE94AB0}" dt="2025-09-26T16:06:31.555" v="451"/>
        <pc:sldMkLst>
          <pc:docMk/>
          <pc:sldMk cId="0" sldId="265"/>
        </pc:sldMkLst>
        <pc:spChg chg="add mod">
          <ac:chgData name="Fernandez, Dunia" userId="27489aa5-10dc-436d-a64b-6c745fbd2b8b" providerId="ADAL" clId="{0724758E-B979-44B7-921A-F05ECBE94AB0}" dt="2025-09-26T16:06:31.555" v="451"/>
          <ac:spMkLst>
            <pc:docMk/>
            <pc:sldMk cId="0" sldId="265"/>
            <ac:spMk id="2" creationId="{0E1715F4-B44D-771A-0D6F-5CDD643C56DE}"/>
          </ac:spMkLst>
        </pc:spChg>
        <pc:spChg chg="mod">
          <ac:chgData name="Fernandez, Dunia" userId="27489aa5-10dc-436d-a64b-6c745fbd2b8b" providerId="ADAL" clId="{0724758E-B979-44B7-921A-F05ECBE94AB0}" dt="2025-09-24T20:39:25.410" v="15" actId="207"/>
          <ac:spMkLst>
            <pc:docMk/>
            <pc:sldMk cId="0" sldId="265"/>
            <ac:spMk id="271" creationId="{00000000-0000-0000-0000-000000000000}"/>
          </ac:spMkLst>
        </pc:spChg>
      </pc:sldChg>
      <pc:sldChg chg="addSp modSp">
        <pc:chgData name="Fernandez, Dunia" userId="27489aa5-10dc-436d-a64b-6c745fbd2b8b" providerId="ADAL" clId="{0724758E-B979-44B7-921A-F05ECBE94AB0}" dt="2025-09-26T16:06:33.191" v="452"/>
        <pc:sldMkLst>
          <pc:docMk/>
          <pc:sldMk cId="0" sldId="266"/>
        </pc:sldMkLst>
        <pc:spChg chg="add mod">
          <ac:chgData name="Fernandez, Dunia" userId="27489aa5-10dc-436d-a64b-6c745fbd2b8b" providerId="ADAL" clId="{0724758E-B979-44B7-921A-F05ECBE94AB0}" dt="2025-09-26T16:06:33.191" v="452"/>
          <ac:spMkLst>
            <pc:docMk/>
            <pc:sldMk cId="0" sldId="266"/>
            <ac:spMk id="2" creationId="{8ECA02DE-0E18-075F-EECC-259311AED5A7}"/>
          </ac:spMkLst>
        </pc:spChg>
      </pc:sldChg>
      <pc:sldChg chg="addSp modSp">
        <pc:chgData name="Fernandez, Dunia" userId="27489aa5-10dc-436d-a64b-6c745fbd2b8b" providerId="ADAL" clId="{0724758E-B979-44B7-921A-F05ECBE94AB0}" dt="2025-09-26T16:06:35.305" v="453"/>
        <pc:sldMkLst>
          <pc:docMk/>
          <pc:sldMk cId="0" sldId="267"/>
        </pc:sldMkLst>
        <pc:spChg chg="add mod">
          <ac:chgData name="Fernandez, Dunia" userId="27489aa5-10dc-436d-a64b-6c745fbd2b8b" providerId="ADAL" clId="{0724758E-B979-44B7-921A-F05ECBE94AB0}" dt="2025-09-26T16:06:35.305" v="453"/>
          <ac:spMkLst>
            <pc:docMk/>
            <pc:sldMk cId="0" sldId="267"/>
            <ac:spMk id="2" creationId="{20C52812-EF49-4C86-56F6-22F4FD92A925}"/>
          </ac:spMkLst>
        </pc:spChg>
      </pc:sldChg>
      <pc:sldChg chg="addSp modSp">
        <pc:chgData name="Fernandez, Dunia" userId="27489aa5-10dc-436d-a64b-6c745fbd2b8b" providerId="ADAL" clId="{0724758E-B979-44B7-921A-F05ECBE94AB0}" dt="2025-09-26T16:06:37.096" v="454"/>
        <pc:sldMkLst>
          <pc:docMk/>
          <pc:sldMk cId="0" sldId="268"/>
        </pc:sldMkLst>
        <pc:spChg chg="add mod">
          <ac:chgData name="Fernandez, Dunia" userId="27489aa5-10dc-436d-a64b-6c745fbd2b8b" providerId="ADAL" clId="{0724758E-B979-44B7-921A-F05ECBE94AB0}" dt="2025-09-26T16:06:37.096" v="454"/>
          <ac:spMkLst>
            <pc:docMk/>
            <pc:sldMk cId="0" sldId="268"/>
            <ac:spMk id="2" creationId="{2DDE1313-EBDE-F74A-C5C8-93F16A220269}"/>
          </ac:spMkLst>
        </pc:spChg>
      </pc:sldChg>
      <pc:sldChg chg="addSp modSp mod">
        <pc:chgData name="Fernandez, Dunia" userId="27489aa5-10dc-436d-a64b-6c745fbd2b8b" providerId="ADAL" clId="{0724758E-B979-44B7-921A-F05ECBE94AB0}" dt="2025-09-26T17:58:54.669" v="533" actId="255"/>
        <pc:sldMkLst>
          <pc:docMk/>
          <pc:sldMk cId="0" sldId="269"/>
        </pc:sldMkLst>
        <pc:spChg chg="add mod">
          <ac:chgData name="Fernandez, Dunia" userId="27489aa5-10dc-436d-a64b-6c745fbd2b8b" providerId="ADAL" clId="{0724758E-B979-44B7-921A-F05ECBE94AB0}" dt="2025-09-26T16:06:39.636" v="455"/>
          <ac:spMkLst>
            <pc:docMk/>
            <pc:sldMk cId="0" sldId="269"/>
            <ac:spMk id="2" creationId="{4799CF35-47AA-9D59-D326-C91D97269170}"/>
          </ac:spMkLst>
        </pc:spChg>
        <pc:spChg chg="mod">
          <ac:chgData name="Fernandez, Dunia" userId="27489aa5-10dc-436d-a64b-6c745fbd2b8b" providerId="ADAL" clId="{0724758E-B979-44B7-921A-F05ECBE94AB0}" dt="2025-09-26T17:58:54.669" v="533" actId="255"/>
          <ac:spMkLst>
            <pc:docMk/>
            <pc:sldMk cId="0" sldId="269"/>
            <ac:spMk id="298" creationId="{00000000-0000-0000-0000-000000000000}"/>
          </ac:spMkLst>
        </pc:spChg>
      </pc:sldChg>
      <pc:sldChg chg="addSp modSp">
        <pc:chgData name="Fernandez, Dunia" userId="27489aa5-10dc-436d-a64b-6c745fbd2b8b" providerId="ADAL" clId="{0724758E-B979-44B7-921A-F05ECBE94AB0}" dt="2025-09-26T16:06:41.775" v="456"/>
        <pc:sldMkLst>
          <pc:docMk/>
          <pc:sldMk cId="0" sldId="270"/>
        </pc:sldMkLst>
        <pc:spChg chg="add mod">
          <ac:chgData name="Fernandez, Dunia" userId="27489aa5-10dc-436d-a64b-6c745fbd2b8b" providerId="ADAL" clId="{0724758E-B979-44B7-921A-F05ECBE94AB0}" dt="2025-09-26T16:06:41.775" v="456"/>
          <ac:spMkLst>
            <pc:docMk/>
            <pc:sldMk cId="0" sldId="270"/>
            <ac:spMk id="2" creationId="{760C84BD-D1FD-5C19-A983-8022B053FCFA}"/>
          </ac:spMkLst>
        </pc:spChg>
      </pc:sldChg>
      <pc:sldChg chg="addSp modSp mod">
        <pc:chgData name="Fernandez, Dunia" userId="27489aa5-10dc-436d-a64b-6c745fbd2b8b" providerId="ADAL" clId="{0724758E-B979-44B7-921A-F05ECBE94AB0}" dt="2025-09-26T16:06:44.039" v="457"/>
        <pc:sldMkLst>
          <pc:docMk/>
          <pc:sldMk cId="0" sldId="271"/>
        </pc:sldMkLst>
        <pc:spChg chg="add mod">
          <ac:chgData name="Fernandez, Dunia" userId="27489aa5-10dc-436d-a64b-6c745fbd2b8b" providerId="ADAL" clId="{0724758E-B979-44B7-921A-F05ECBE94AB0}" dt="2025-09-26T16:06:44.039" v="457"/>
          <ac:spMkLst>
            <pc:docMk/>
            <pc:sldMk cId="0" sldId="271"/>
            <ac:spMk id="3" creationId="{7FD276FB-DB46-2881-3AD0-D6A736446DCA}"/>
          </ac:spMkLst>
        </pc:spChg>
        <pc:spChg chg="mod">
          <ac:chgData name="Fernandez, Dunia" userId="27489aa5-10dc-436d-a64b-6c745fbd2b8b" providerId="ADAL" clId="{0724758E-B979-44B7-921A-F05ECBE94AB0}" dt="2025-09-24T20:50:31.643" v="320" actId="14100"/>
          <ac:spMkLst>
            <pc:docMk/>
            <pc:sldMk cId="0" sldId="271"/>
            <ac:spMk id="312" creationId="{00000000-0000-0000-0000-000000000000}"/>
          </ac:spMkLst>
        </pc:spChg>
        <pc:picChg chg="add mod">
          <ac:chgData name="Fernandez, Dunia" userId="27489aa5-10dc-436d-a64b-6c745fbd2b8b" providerId="ADAL" clId="{0724758E-B979-44B7-921A-F05ECBE94AB0}" dt="2025-09-24T20:51:03.119" v="325" actId="1076"/>
          <ac:picMkLst>
            <pc:docMk/>
            <pc:sldMk cId="0" sldId="271"/>
            <ac:picMk id="2" creationId="{7DE1C47D-DC5A-1C22-00E3-55F5F38EB106}"/>
          </ac:picMkLst>
        </pc:picChg>
      </pc:sldChg>
      <pc:sldChg chg="addSp modSp">
        <pc:chgData name="Fernandez, Dunia" userId="27489aa5-10dc-436d-a64b-6c745fbd2b8b" providerId="ADAL" clId="{0724758E-B979-44B7-921A-F05ECBE94AB0}" dt="2025-09-26T16:06:46.069" v="458"/>
        <pc:sldMkLst>
          <pc:docMk/>
          <pc:sldMk cId="0" sldId="272"/>
        </pc:sldMkLst>
        <pc:spChg chg="add mod">
          <ac:chgData name="Fernandez, Dunia" userId="27489aa5-10dc-436d-a64b-6c745fbd2b8b" providerId="ADAL" clId="{0724758E-B979-44B7-921A-F05ECBE94AB0}" dt="2025-09-26T16:06:46.069" v="458"/>
          <ac:spMkLst>
            <pc:docMk/>
            <pc:sldMk cId="0" sldId="272"/>
            <ac:spMk id="2" creationId="{4DD755C3-D914-C7A8-3CEA-DD8875D40DE7}"/>
          </ac:spMkLst>
        </pc:spChg>
      </pc:sldChg>
      <pc:sldChg chg="addSp modSp mod">
        <pc:chgData name="Fernandez, Dunia" userId="27489aa5-10dc-436d-a64b-6c745fbd2b8b" providerId="ADAL" clId="{0724758E-B979-44B7-921A-F05ECBE94AB0}" dt="2025-09-26T16:05:24.456" v="442" actId="1076"/>
        <pc:sldMkLst>
          <pc:docMk/>
          <pc:sldMk cId="0" sldId="273"/>
        </pc:sldMkLst>
        <pc:spChg chg="add mod">
          <ac:chgData name="Fernandez, Dunia" userId="27489aa5-10dc-436d-a64b-6c745fbd2b8b" providerId="ADAL" clId="{0724758E-B979-44B7-921A-F05ECBE94AB0}" dt="2025-09-26T16:05:24.456" v="442" actId="1076"/>
          <ac:spMkLst>
            <pc:docMk/>
            <pc:sldMk cId="0" sldId="273"/>
            <ac:spMk id="326" creationId="{00000000-0000-0000-0000-000000000000}"/>
          </ac:spMkLst>
        </pc:spChg>
        <pc:spChg chg="mod">
          <ac:chgData name="Fernandez, Dunia" userId="27489aa5-10dc-436d-a64b-6c745fbd2b8b" providerId="ADAL" clId="{0724758E-B979-44B7-921A-F05ECBE94AB0}" dt="2025-09-24T20:40:24.463" v="33" actId="20577"/>
          <ac:spMkLst>
            <pc:docMk/>
            <pc:sldMk cId="0" sldId="273"/>
            <ac:spMk id="327" creationId="{00000000-0000-0000-0000-000000000000}"/>
          </ac:spMkLst>
        </pc:spChg>
      </pc:sldChg>
      <pc:sldChg chg="addSp">
        <pc:chgData name="Fernandez, Dunia" userId="27489aa5-10dc-436d-a64b-6c745fbd2b8b" providerId="ADAL" clId="{0724758E-B979-44B7-921A-F05ECBE94AB0}" dt="2025-09-26T16:04:50.013" v="440"/>
        <pc:sldMkLst>
          <pc:docMk/>
          <pc:sldMk cId="0" sldId="274"/>
        </pc:sldMkLst>
        <pc:spChg chg="add">
          <ac:chgData name="Fernandez, Dunia" userId="27489aa5-10dc-436d-a64b-6c745fbd2b8b" providerId="ADAL" clId="{0724758E-B979-44B7-921A-F05ECBE94AB0}" dt="2025-09-26T16:04:50.013" v="440"/>
          <ac:spMkLst>
            <pc:docMk/>
            <pc:sldMk cId="0" sldId="274"/>
            <ac:spMk id="335" creationId="{00000000-0000-0000-0000-000000000000}"/>
          </ac:spMkLst>
        </pc:spChg>
      </pc:sldChg>
      <pc:sldChg chg="addSp modSp mod">
        <pc:chgData name="Fernandez, Dunia" userId="27489aa5-10dc-436d-a64b-6c745fbd2b8b" providerId="ADAL" clId="{0724758E-B979-44B7-921A-F05ECBE94AB0}" dt="2025-09-26T16:07:06.135" v="460" actId="14100"/>
        <pc:sldMkLst>
          <pc:docMk/>
          <pc:sldMk cId="0" sldId="275"/>
        </pc:sldMkLst>
        <pc:spChg chg="add mod">
          <ac:chgData name="Fernandez, Dunia" userId="27489aa5-10dc-436d-a64b-6c745fbd2b8b" providerId="ADAL" clId="{0724758E-B979-44B7-921A-F05ECBE94AB0}" dt="2025-09-26T16:07:06.135" v="460" actId="14100"/>
          <ac:spMkLst>
            <pc:docMk/>
            <pc:sldMk cId="0" sldId="275"/>
            <ac:spMk id="344" creationId="{00000000-0000-0000-0000-000000000000}"/>
          </ac:spMkLst>
        </pc:spChg>
      </pc:sldChg>
      <pc:sldChg chg="addSp">
        <pc:chgData name="Fernandez, Dunia" userId="27489aa5-10dc-436d-a64b-6c745fbd2b8b" providerId="ADAL" clId="{0724758E-B979-44B7-921A-F05ECBE94AB0}" dt="2025-09-26T16:04:50.013" v="440"/>
        <pc:sldMkLst>
          <pc:docMk/>
          <pc:sldMk cId="0" sldId="276"/>
        </pc:sldMkLst>
        <pc:spChg chg="add">
          <ac:chgData name="Fernandez, Dunia" userId="27489aa5-10dc-436d-a64b-6c745fbd2b8b" providerId="ADAL" clId="{0724758E-B979-44B7-921A-F05ECBE94AB0}" dt="2025-09-26T16:04:50.013" v="440"/>
          <ac:spMkLst>
            <pc:docMk/>
            <pc:sldMk cId="0" sldId="276"/>
            <ac:spMk id="353" creationId="{00000000-0000-0000-0000-000000000000}"/>
          </ac:spMkLst>
        </pc:spChg>
      </pc:sldChg>
      <pc:sldChg chg="addSp">
        <pc:chgData name="Fernandez, Dunia" userId="27489aa5-10dc-436d-a64b-6c745fbd2b8b" providerId="ADAL" clId="{0724758E-B979-44B7-921A-F05ECBE94AB0}" dt="2025-09-26T16:04:50.013" v="440"/>
        <pc:sldMkLst>
          <pc:docMk/>
          <pc:sldMk cId="0" sldId="277"/>
        </pc:sldMkLst>
        <pc:spChg chg="add">
          <ac:chgData name="Fernandez, Dunia" userId="27489aa5-10dc-436d-a64b-6c745fbd2b8b" providerId="ADAL" clId="{0724758E-B979-44B7-921A-F05ECBE94AB0}" dt="2025-09-26T16:04:50.013" v="440"/>
          <ac:spMkLst>
            <pc:docMk/>
            <pc:sldMk cId="0" sldId="277"/>
            <ac:spMk id="362" creationId="{00000000-0000-0000-0000-000000000000}"/>
          </ac:spMkLst>
        </pc:spChg>
      </pc:sldChg>
      <pc:sldChg chg="addSp modSp mod">
        <pc:chgData name="Fernandez, Dunia" userId="27489aa5-10dc-436d-a64b-6c745fbd2b8b" providerId="ADAL" clId="{0724758E-B979-44B7-921A-F05ECBE94AB0}" dt="2025-09-26T16:07:52.883" v="462" actId="14100"/>
        <pc:sldMkLst>
          <pc:docMk/>
          <pc:sldMk cId="0" sldId="278"/>
        </pc:sldMkLst>
        <pc:spChg chg="add mod">
          <ac:chgData name="Fernandez, Dunia" userId="27489aa5-10dc-436d-a64b-6c745fbd2b8b" providerId="ADAL" clId="{0724758E-B979-44B7-921A-F05ECBE94AB0}" dt="2025-09-26T16:07:52.883" v="462" actId="14100"/>
          <ac:spMkLst>
            <pc:docMk/>
            <pc:sldMk cId="0" sldId="278"/>
            <ac:spMk id="371" creationId="{00000000-0000-0000-0000-000000000000}"/>
          </ac:spMkLst>
        </pc:spChg>
      </pc:sldChg>
      <pc:sldChg chg="modSp mod">
        <pc:chgData name="Fernandez, Dunia" userId="27489aa5-10dc-436d-a64b-6c745fbd2b8b" providerId="ADAL" clId="{0724758E-B979-44B7-921A-F05ECBE94AB0}" dt="2025-09-26T16:08:30.645" v="465" actId="207"/>
        <pc:sldMkLst>
          <pc:docMk/>
          <pc:sldMk cId="0" sldId="279"/>
        </pc:sldMkLst>
        <pc:spChg chg="mod">
          <ac:chgData name="Fernandez, Dunia" userId="27489aa5-10dc-436d-a64b-6c745fbd2b8b" providerId="ADAL" clId="{0724758E-B979-44B7-921A-F05ECBE94AB0}" dt="2025-09-26T16:08:30.645" v="465" actId="207"/>
          <ac:spMkLst>
            <pc:docMk/>
            <pc:sldMk cId="0" sldId="279"/>
            <ac:spMk id="379" creationId="{00000000-0000-0000-0000-000000000000}"/>
          </ac:spMkLst>
        </pc:spChg>
      </pc:sldChg>
      <pc:sldChg chg="addSp modSp">
        <pc:chgData name="Fernandez, Dunia" userId="27489aa5-10dc-436d-a64b-6c745fbd2b8b" providerId="ADAL" clId="{0724758E-B979-44B7-921A-F05ECBE94AB0}" dt="2025-09-26T16:08:50.668" v="466"/>
        <pc:sldMkLst>
          <pc:docMk/>
          <pc:sldMk cId="0" sldId="280"/>
        </pc:sldMkLst>
        <pc:spChg chg="add mod">
          <ac:chgData name="Fernandez, Dunia" userId="27489aa5-10dc-436d-a64b-6c745fbd2b8b" providerId="ADAL" clId="{0724758E-B979-44B7-921A-F05ECBE94AB0}" dt="2025-09-26T16:08:50.668" v="466"/>
          <ac:spMkLst>
            <pc:docMk/>
            <pc:sldMk cId="0" sldId="280"/>
            <ac:spMk id="3" creationId="{F2691909-D5A1-5FD3-F77D-C169CC95C06E}"/>
          </ac:spMkLst>
        </pc:spChg>
      </pc:sldChg>
      <pc:sldChg chg="addSp modSp">
        <pc:chgData name="Fernandez, Dunia" userId="27489aa5-10dc-436d-a64b-6c745fbd2b8b" providerId="ADAL" clId="{0724758E-B979-44B7-921A-F05ECBE94AB0}" dt="2025-09-26T16:08:53.724" v="467"/>
        <pc:sldMkLst>
          <pc:docMk/>
          <pc:sldMk cId="0" sldId="281"/>
        </pc:sldMkLst>
        <pc:spChg chg="add mod">
          <ac:chgData name="Fernandez, Dunia" userId="27489aa5-10dc-436d-a64b-6c745fbd2b8b" providerId="ADAL" clId="{0724758E-B979-44B7-921A-F05ECBE94AB0}" dt="2025-09-26T16:08:53.724" v="467"/>
          <ac:spMkLst>
            <pc:docMk/>
            <pc:sldMk cId="0" sldId="281"/>
            <ac:spMk id="3" creationId="{887422C6-3C69-B811-CA85-F04E4F0DEB4A}"/>
          </ac:spMkLst>
        </pc:spChg>
      </pc:sldChg>
      <pc:sldChg chg="addSp modSp mod">
        <pc:chgData name="Fernandez, Dunia" userId="27489aa5-10dc-436d-a64b-6c745fbd2b8b" providerId="ADAL" clId="{0724758E-B979-44B7-921A-F05ECBE94AB0}" dt="2025-09-26T17:59:12.056" v="535" actId="20577"/>
        <pc:sldMkLst>
          <pc:docMk/>
          <pc:sldMk cId="0" sldId="282"/>
        </pc:sldMkLst>
        <pc:spChg chg="add mod">
          <ac:chgData name="Fernandez, Dunia" userId="27489aa5-10dc-436d-a64b-6c745fbd2b8b" providerId="ADAL" clId="{0724758E-B979-44B7-921A-F05ECBE94AB0}" dt="2025-09-26T16:09:17.522" v="469" actId="207"/>
          <ac:spMkLst>
            <pc:docMk/>
            <pc:sldMk cId="0" sldId="282"/>
            <ac:spMk id="3" creationId="{2D55AF58-C0BB-6BEA-C075-6F2EB1F3D271}"/>
          </ac:spMkLst>
        </pc:spChg>
        <pc:spChg chg="mod">
          <ac:chgData name="Fernandez, Dunia" userId="27489aa5-10dc-436d-a64b-6c745fbd2b8b" providerId="ADAL" clId="{0724758E-B979-44B7-921A-F05ECBE94AB0}" dt="2025-09-26T17:59:12.056" v="535" actId="20577"/>
          <ac:spMkLst>
            <pc:docMk/>
            <pc:sldMk cId="0" sldId="282"/>
            <ac:spMk id="414" creationId="{00000000-0000-0000-0000-000000000000}"/>
          </ac:spMkLst>
        </pc:spChg>
      </pc:sldChg>
      <pc:sldChg chg="addSp modSp mod">
        <pc:chgData name="Fernandez, Dunia" userId="27489aa5-10dc-436d-a64b-6c745fbd2b8b" providerId="ADAL" clId="{0724758E-B979-44B7-921A-F05ECBE94AB0}" dt="2025-09-26T16:13:12.740" v="503" actId="255"/>
        <pc:sldMkLst>
          <pc:docMk/>
          <pc:sldMk cId="0" sldId="283"/>
        </pc:sldMkLst>
        <pc:spChg chg="add mod">
          <ac:chgData name="Fernandez, Dunia" userId="27489aa5-10dc-436d-a64b-6c745fbd2b8b" providerId="ADAL" clId="{0724758E-B979-44B7-921A-F05ECBE94AB0}" dt="2025-09-26T16:09:24.138" v="470"/>
          <ac:spMkLst>
            <pc:docMk/>
            <pc:sldMk cId="0" sldId="283"/>
            <ac:spMk id="3" creationId="{8D04E0A2-40FB-5264-6A44-C09C174A3A44}"/>
          </ac:spMkLst>
        </pc:spChg>
        <pc:spChg chg="mod">
          <ac:chgData name="Fernandez, Dunia" userId="27489aa5-10dc-436d-a64b-6c745fbd2b8b" providerId="ADAL" clId="{0724758E-B979-44B7-921A-F05ECBE94AB0}" dt="2025-09-26T16:13:12.740" v="503" actId="255"/>
          <ac:spMkLst>
            <pc:docMk/>
            <pc:sldMk cId="0" sldId="283"/>
            <ac:spMk id="423" creationId="{00000000-0000-0000-0000-000000000000}"/>
          </ac:spMkLst>
        </pc:spChg>
      </pc:sldChg>
      <pc:sldChg chg="addSp modSp mod">
        <pc:chgData name="Fernandez, Dunia" userId="27489aa5-10dc-436d-a64b-6c745fbd2b8b" providerId="ADAL" clId="{0724758E-B979-44B7-921A-F05ECBE94AB0}" dt="2025-09-26T16:13:05.894" v="502" actId="255"/>
        <pc:sldMkLst>
          <pc:docMk/>
          <pc:sldMk cId="0" sldId="284"/>
        </pc:sldMkLst>
        <pc:spChg chg="add mod">
          <ac:chgData name="Fernandez, Dunia" userId="27489aa5-10dc-436d-a64b-6c745fbd2b8b" providerId="ADAL" clId="{0724758E-B979-44B7-921A-F05ECBE94AB0}" dt="2025-09-26T16:09:25.859" v="471"/>
          <ac:spMkLst>
            <pc:docMk/>
            <pc:sldMk cId="0" sldId="284"/>
            <ac:spMk id="3" creationId="{21598651-C2A8-ED88-DAE4-655A45C33264}"/>
          </ac:spMkLst>
        </pc:spChg>
        <pc:spChg chg="mod">
          <ac:chgData name="Fernandez, Dunia" userId="27489aa5-10dc-436d-a64b-6c745fbd2b8b" providerId="ADAL" clId="{0724758E-B979-44B7-921A-F05ECBE94AB0}" dt="2025-09-26T16:13:05.894" v="502" actId="255"/>
          <ac:spMkLst>
            <pc:docMk/>
            <pc:sldMk cId="0" sldId="284"/>
            <ac:spMk id="436" creationId="{00000000-0000-0000-0000-000000000000}"/>
          </ac:spMkLst>
        </pc:spChg>
        <pc:spChg chg="mod">
          <ac:chgData name="Fernandez, Dunia" userId="27489aa5-10dc-436d-a64b-6c745fbd2b8b" providerId="ADAL" clId="{0724758E-B979-44B7-921A-F05ECBE94AB0}" dt="2025-09-26T16:12:40.822" v="498" actId="1076"/>
          <ac:spMkLst>
            <pc:docMk/>
            <pc:sldMk cId="0" sldId="284"/>
            <ac:spMk id="440" creationId="{00000000-0000-0000-0000-000000000000}"/>
          </ac:spMkLst>
        </pc:spChg>
        <pc:spChg chg="mod">
          <ac:chgData name="Fernandez, Dunia" userId="27489aa5-10dc-436d-a64b-6c745fbd2b8b" providerId="ADAL" clId="{0724758E-B979-44B7-921A-F05ECBE94AB0}" dt="2025-09-26T16:12:45.255" v="499" actId="1076"/>
          <ac:spMkLst>
            <pc:docMk/>
            <pc:sldMk cId="0" sldId="284"/>
            <ac:spMk id="441" creationId="{00000000-0000-0000-0000-000000000000}"/>
          </ac:spMkLst>
        </pc:spChg>
        <pc:grpChg chg="mod">
          <ac:chgData name="Fernandez, Dunia" userId="27489aa5-10dc-436d-a64b-6c745fbd2b8b" providerId="ADAL" clId="{0724758E-B979-44B7-921A-F05ECBE94AB0}" dt="2025-09-26T16:12:53.377" v="501" actId="1076"/>
          <ac:grpSpMkLst>
            <pc:docMk/>
            <pc:sldMk cId="0" sldId="284"/>
            <ac:grpSpMk id="438" creationId="{00000000-0000-0000-0000-000000000000}"/>
          </ac:grpSpMkLst>
        </pc:grpChg>
      </pc:sldChg>
      <pc:sldChg chg="modSp mod">
        <pc:chgData name="Fernandez, Dunia" userId="27489aa5-10dc-436d-a64b-6c745fbd2b8b" providerId="ADAL" clId="{0724758E-B979-44B7-921A-F05ECBE94AB0}" dt="2025-09-26T16:12:20.427" v="496" actId="1076"/>
        <pc:sldMkLst>
          <pc:docMk/>
          <pc:sldMk cId="0" sldId="285"/>
        </pc:sldMkLst>
        <pc:spChg chg="mod">
          <ac:chgData name="Fernandez, Dunia" userId="27489aa5-10dc-436d-a64b-6c745fbd2b8b" providerId="ADAL" clId="{0724758E-B979-44B7-921A-F05ECBE94AB0}" dt="2025-09-26T16:12:20.427" v="496" actId="1076"/>
          <ac:spMkLst>
            <pc:docMk/>
            <pc:sldMk cId="0" sldId="285"/>
            <ac:spMk id="449" creationId="{00000000-0000-0000-0000-000000000000}"/>
          </ac:spMkLst>
        </pc:spChg>
        <pc:spChg chg="mod">
          <ac:chgData name="Fernandez, Dunia" userId="27489aa5-10dc-436d-a64b-6c745fbd2b8b" providerId="ADAL" clId="{0724758E-B979-44B7-921A-F05ECBE94AB0}" dt="2025-09-26T16:11:44.578" v="490" actId="1076"/>
          <ac:spMkLst>
            <pc:docMk/>
            <pc:sldMk cId="0" sldId="285"/>
            <ac:spMk id="452" creationId="{00000000-0000-0000-0000-000000000000}"/>
          </ac:spMkLst>
        </pc:spChg>
        <pc:spChg chg="mod">
          <ac:chgData name="Fernandez, Dunia" userId="27489aa5-10dc-436d-a64b-6c745fbd2b8b" providerId="ADAL" clId="{0724758E-B979-44B7-921A-F05ECBE94AB0}" dt="2025-09-26T16:11:40.130" v="489" actId="1076"/>
          <ac:spMkLst>
            <pc:docMk/>
            <pc:sldMk cId="0" sldId="285"/>
            <ac:spMk id="455" creationId="{00000000-0000-0000-0000-000000000000}"/>
          </ac:spMkLst>
        </pc:spChg>
        <pc:spChg chg="mod">
          <ac:chgData name="Fernandez, Dunia" userId="27489aa5-10dc-436d-a64b-6c745fbd2b8b" providerId="ADAL" clId="{0724758E-B979-44B7-921A-F05ECBE94AB0}" dt="2025-09-26T16:11:54.244" v="492" actId="1076"/>
          <ac:spMkLst>
            <pc:docMk/>
            <pc:sldMk cId="0" sldId="285"/>
            <ac:spMk id="458" creationId="{00000000-0000-0000-0000-000000000000}"/>
          </ac:spMkLst>
        </pc:spChg>
        <pc:grpChg chg="mod">
          <ac:chgData name="Fernandez, Dunia" userId="27489aa5-10dc-436d-a64b-6c745fbd2b8b" providerId="ADAL" clId="{0724758E-B979-44B7-921A-F05ECBE94AB0}" dt="2025-09-26T16:12:03.783" v="493" actId="14100"/>
          <ac:grpSpMkLst>
            <pc:docMk/>
            <pc:sldMk cId="0" sldId="285"/>
            <ac:grpSpMk id="450" creationId="{00000000-0000-0000-0000-000000000000}"/>
          </ac:grpSpMkLst>
        </pc:grpChg>
      </pc:sldChg>
      <pc:sldChg chg="addSp modSp mod">
        <pc:chgData name="Fernandez, Dunia" userId="27489aa5-10dc-436d-a64b-6c745fbd2b8b" providerId="ADAL" clId="{0724758E-B979-44B7-921A-F05ECBE94AB0}" dt="2025-09-26T16:11:13.602" v="486" actId="1076"/>
        <pc:sldMkLst>
          <pc:docMk/>
          <pc:sldMk cId="0" sldId="286"/>
        </pc:sldMkLst>
        <pc:spChg chg="add mod">
          <ac:chgData name="Fernandez, Dunia" userId="27489aa5-10dc-436d-a64b-6c745fbd2b8b" providerId="ADAL" clId="{0724758E-B979-44B7-921A-F05ECBE94AB0}" dt="2025-09-26T16:09:27.523" v="472"/>
          <ac:spMkLst>
            <pc:docMk/>
            <pc:sldMk cId="0" sldId="286"/>
            <ac:spMk id="3" creationId="{2FCC0AC4-F37E-FF0B-214A-343CC8166A86}"/>
          </ac:spMkLst>
        </pc:spChg>
        <pc:spChg chg="mod">
          <ac:chgData name="Fernandez, Dunia" userId="27489aa5-10dc-436d-a64b-6c745fbd2b8b" providerId="ADAL" clId="{0724758E-B979-44B7-921A-F05ECBE94AB0}" dt="2025-09-26T16:11:08.195" v="485" actId="1076"/>
          <ac:spMkLst>
            <pc:docMk/>
            <pc:sldMk cId="0" sldId="286"/>
            <ac:spMk id="469" creationId="{00000000-0000-0000-0000-000000000000}"/>
          </ac:spMkLst>
        </pc:spChg>
        <pc:spChg chg="mod">
          <ac:chgData name="Fernandez, Dunia" userId="27489aa5-10dc-436d-a64b-6c745fbd2b8b" providerId="ADAL" clId="{0724758E-B979-44B7-921A-F05ECBE94AB0}" dt="2025-09-26T16:11:13.602" v="486" actId="1076"/>
          <ac:spMkLst>
            <pc:docMk/>
            <pc:sldMk cId="0" sldId="286"/>
            <ac:spMk id="470" creationId="{00000000-0000-0000-0000-000000000000}"/>
          </ac:spMkLst>
        </pc:spChg>
        <pc:spChg chg="mod">
          <ac:chgData name="Fernandez, Dunia" userId="27489aa5-10dc-436d-a64b-6c745fbd2b8b" providerId="ADAL" clId="{0724758E-B979-44B7-921A-F05ECBE94AB0}" dt="2025-09-26T16:10:49.170" v="481" actId="14100"/>
          <ac:spMkLst>
            <pc:docMk/>
            <pc:sldMk cId="0" sldId="286"/>
            <ac:spMk id="473" creationId="{00000000-0000-0000-0000-000000000000}"/>
          </ac:spMkLst>
        </pc:spChg>
        <pc:spChg chg="mod">
          <ac:chgData name="Fernandez, Dunia" userId="27489aa5-10dc-436d-a64b-6c745fbd2b8b" providerId="ADAL" clId="{0724758E-B979-44B7-921A-F05ECBE94AB0}" dt="2025-09-26T16:10:37.537" v="479" actId="1076"/>
          <ac:spMkLst>
            <pc:docMk/>
            <pc:sldMk cId="0" sldId="286"/>
            <ac:spMk id="474" creationId="{00000000-0000-0000-0000-000000000000}"/>
          </ac:spMkLst>
        </pc:spChg>
        <pc:grpChg chg="mod">
          <ac:chgData name="Fernandez, Dunia" userId="27489aa5-10dc-436d-a64b-6c745fbd2b8b" providerId="ADAL" clId="{0724758E-B979-44B7-921A-F05ECBE94AB0}" dt="2025-09-26T16:10:58.969" v="482" actId="14100"/>
          <ac:grpSpMkLst>
            <pc:docMk/>
            <pc:sldMk cId="0" sldId="286"/>
            <ac:grpSpMk id="468" creationId="{00000000-0000-0000-0000-000000000000}"/>
          </ac:grpSpMkLst>
        </pc:grpChg>
      </pc:sldChg>
      <pc:sldChg chg="addSp modSp">
        <pc:chgData name="Fernandez, Dunia" userId="27489aa5-10dc-436d-a64b-6c745fbd2b8b" providerId="ADAL" clId="{0724758E-B979-44B7-921A-F05ECBE94AB0}" dt="2025-09-26T16:09:34.282" v="473"/>
        <pc:sldMkLst>
          <pc:docMk/>
          <pc:sldMk cId="0" sldId="287"/>
        </pc:sldMkLst>
        <pc:spChg chg="add mod">
          <ac:chgData name="Fernandez, Dunia" userId="27489aa5-10dc-436d-a64b-6c745fbd2b8b" providerId="ADAL" clId="{0724758E-B979-44B7-921A-F05ECBE94AB0}" dt="2025-09-26T16:09:34.282" v="473"/>
          <ac:spMkLst>
            <pc:docMk/>
            <pc:sldMk cId="0" sldId="287"/>
            <ac:spMk id="3" creationId="{D0B86ACF-0207-9CB8-6517-4BC013858032}"/>
          </ac:spMkLst>
        </pc:spChg>
      </pc:sldChg>
      <pc:sldChg chg="addSp delSp modSp mod">
        <pc:chgData name="Fernandez, Dunia" userId="27489aa5-10dc-436d-a64b-6c745fbd2b8b" providerId="ADAL" clId="{0724758E-B979-44B7-921A-F05ECBE94AB0}" dt="2025-09-26T16:10:23.383" v="478" actId="1076"/>
        <pc:sldMkLst>
          <pc:docMk/>
          <pc:sldMk cId="0" sldId="288"/>
        </pc:sldMkLst>
        <pc:spChg chg="add mod">
          <ac:chgData name="Fernandez, Dunia" userId="27489aa5-10dc-436d-a64b-6c745fbd2b8b" providerId="ADAL" clId="{0724758E-B979-44B7-921A-F05ECBE94AB0}" dt="2025-09-26T16:10:23.383" v="478" actId="1076"/>
          <ac:spMkLst>
            <pc:docMk/>
            <pc:sldMk cId="0" sldId="288"/>
            <ac:spMk id="3" creationId="{8F1600A0-616E-0BA1-DEC8-8C6DDEA24D8A}"/>
          </ac:spMkLst>
        </pc:spChg>
        <pc:spChg chg="del">
          <ac:chgData name="Fernandez, Dunia" userId="27489aa5-10dc-436d-a64b-6c745fbd2b8b" providerId="ADAL" clId="{0724758E-B979-44B7-921A-F05ECBE94AB0}" dt="2025-09-26T16:10:10.497" v="477" actId="478"/>
          <ac:spMkLst>
            <pc:docMk/>
            <pc:sldMk cId="0" sldId="288"/>
            <ac:spMk id="496" creationId="{00000000-0000-0000-0000-000000000000}"/>
          </ac:spMkLst>
        </pc:spChg>
      </pc:sldChg>
      <pc:sldChg chg="addSp modSp">
        <pc:chgData name="Fernandez, Dunia" userId="27489aa5-10dc-436d-a64b-6c745fbd2b8b" providerId="ADAL" clId="{0724758E-B979-44B7-921A-F05ECBE94AB0}" dt="2025-09-26T16:09:58.744" v="475"/>
        <pc:sldMkLst>
          <pc:docMk/>
          <pc:sldMk cId="0" sldId="289"/>
        </pc:sldMkLst>
        <pc:spChg chg="add mod">
          <ac:chgData name="Fernandez, Dunia" userId="27489aa5-10dc-436d-a64b-6c745fbd2b8b" providerId="ADAL" clId="{0724758E-B979-44B7-921A-F05ECBE94AB0}" dt="2025-09-26T16:09:58.744" v="475"/>
          <ac:spMkLst>
            <pc:docMk/>
            <pc:sldMk cId="0" sldId="289"/>
            <ac:spMk id="2" creationId="{3A6F1376-9868-31AD-585A-B858688B8B89}"/>
          </ac:spMkLst>
        </pc:spChg>
      </pc:sldChg>
      <pc:sldChg chg="addSp modSp add mod ord">
        <pc:chgData name="Fernandez, Dunia" userId="27489aa5-10dc-436d-a64b-6c745fbd2b8b" providerId="ADAL" clId="{0724758E-B979-44B7-921A-F05ECBE94AB0}" dt="2025-09-26T16:15:35.429" v="517" actId="20577"/>
        <pc:sldMkLst>
          <pc:docMk/>
          <pc:sldMk cId="2714255471" sldId="290"/>
        </pc:sldMkLst>
        <pc:spChg chg="add mod">
          <ac:chgData name="Fernandez, Dunia" userId="27489aa5-10dc-436d-a64b-6c745fbd2b8b" providerId="ADAL" clId="{0724758E-B979-44B7-921A-F05ECBE94AB0}" dt="2025-09-26T16:06:48.281" v="459"/>
          <ac:spMkLst>
            <pc:docMk/>
            <pc:sldMk cId="2714255471" sldId="290"/>
            <ac:spMk id="4" creationId="{E511BE55-8E9B-AAFC-6254-554B1DAC2492}"/>
          </ac:spMkLst>
        </pc:spChg>
        <pc:spChg chg="mod">
          <ac:chgData name="Fernandez, Dunia" userId="27489aa5-10dc-436d-a64b-6c745fbd2b8b" providerId="ADAL" clId="{0724758E-B979-44B7-921A-F05ECBE94AB0}" dt="2025-09-26T16:15:35.429" v="517" actId="20577"/>
          <ac:spMkLst>
            <pc:docMk/>
            <pc:sldMk cId="2714255471" sldId="290"/>
            <ac:spMk id="291" creationId="{41623745-9882-45A3-09A6-99FAB92926CA}"/>
          </ac:spMkLst>
        </pc:spChg>
        <pc:spChg chg="mod">
          <ac:chgData name="Fernandez, Dunia" userId="27489aa5-10dc-436d-a64b-6c745fbd2b8b" providerId="ADAL" clId="{0724758E-B979-44B7-921A-F05ECBE94AB0}" dt="2025-09-24T22:11:47.611" v="411" actId="255"/>
          <ac:spMkLst>
            <pc:docMk/>
            <pc:sldMk cId="2714255471" sldId="290"/>
            <ac:spMk id="292" creationId="{353E773A-DA8A-C070-2A47-B8D78658731C}"/>
          </ac:spMkLst>
        </pc:spChg>
        <pc:picChg chg="add mod">
          <ac:chgData name="Fernandez, Dunia" userId="27489aa5-10dc-436d-a64b-6c745fbd2b8b" providerId="ADAL" clId="{0724758E-B979-44B7-921A-F05ECBE94AB0}" dt="2025-09-24T20:52:20.802" v="337" actId="1076"/>
          <ac:picMkLst>
            <pc:docMk/>
            <pc:sldMk cId="2714255471" sldId="290"/>
            <ac:picMk id="2" creationId="{3CD91DD1-CB23-4001-53EE-F2304F142B1B}"/>
          </ac:picMkLst>
        </pc:picChg>
        <pc:picChg chg="add mod">
          <ac:chgData name="Fernandez, Dunia" userId="27489aa5-10dc-436d-a64b-6c745fbd2b8b" providerId="ADAL" clId="{0724758E-B979-44B7-921A-F05ECBE94AB0}" dt="2025-09-24T20:52:33.488" v="338" actId="14826"/>
          <ac:picMkLst>
            <pc:docMk/>
            <pc:sldMk cId="2714255471" sldId="290"/>
            <ac:picMk id="3" creationId="{05138DEE-F728-353D-E8C4-F02771D604A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199" name="Google Shape;1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274" name="Google Shape;2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281" name="Google Shape;2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288" name="Google Shape;28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295" name="Google Shape;2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301" name="Google Shape;30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308" name="Google Shape;3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315" name="Google Shape;31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>
          <a:extLst>
            <a:ext uri="{FF2B5EF4-FFF2-40B4-BE49-F238E27FC236}">
              <a16:creationId xmlns:a16="http://schemas.microsoft.com/office/drawing/2014/main" id="{A3855494-52E8-C9B8-895A-4EC263F64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:notes">
            <a:extLst>
              <a:ext uri="{FF2B5EF4-FFF2-40B4-BE49-F238E27FC236}">
                <a16:creationId xmlns:a16="http://schemas.microsoft.com/office/drawing/2014/main" id="{94982E60-0188-84DB-408B-8C273FFE70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288" name="Google Shape;288;p13:notes">
            <a:extLst>
              <a:ext uri="{FF2B5EF4-FFF2-40B4-BE49-F238E27FC236}">
                <a16:creationId xmlns:a16="http://schemas.microsoft.com/office/drawing/2014/main" id="{754417F5-CF8A-8CB7-E577-FC9B4EE794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51401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18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323" name="Google Shape;323;p18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19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Please refer to timeline</a:t>
            </a:r>
            <a:endParaRPr/>
          </a:p>
        </p:txBody>
      </p:sp>
      <p:sp>
        <p:nvSpPr>
          <p:cNvPr id="332" name="Google Shape;332;p19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p2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0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21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p22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23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3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24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4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p25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5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26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6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p27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7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28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21" name="Google Shape;421;p28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p29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34" name="Google Shape;434;p29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5" name="Google Shape;445;p3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Tools to publicize schools</a:t>
            </a:r>
            <a:endParaRPr/>
          </a:p>
          <a:p>
            <a:pPr marL="17145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January 2022 – List of students which schools retrieve from EZ-Access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46" name="Google Shape;446;p30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p31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3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p32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3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3" name="Google Shape;493;p33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3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505" name="Google Shape;50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239" name="Google Shape;2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253" name="Google Shape;2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260" name="Google Shape;2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267" name="Google Shape;2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">
  <p:cSld name="1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1E6C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36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4284" y="293206"/>
            <a:ext cx="1452508" cy="581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6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044" y="233175"/>
            <a:ext cx="508378" cy="677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6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80"/>
              </a:spcBef>
              <a:spcAft>
                <a:spcPts val="0"/>
              </a:spcAft>
              <a:buSzPts val="2040"/>
              <a:buNone/>
              <a:defRPr sz="2400" b="1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spcBef>
                <a:spcPts val="37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7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spcBef>
                <a:spcPts val="37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370"/>
              </a:spcBef>
              <a:spcAft>
                <a:spcPts val="0"/>
              </a:spcAft>
              <a:buSzPts val="1600"/>
              <a:buFont typeface="Libre Baskerville"/>
              <a:buNone/>
              <a:defRPr sz="1600" b="1"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6"/>
          <p:cNvSpPr txBox="1">
            <a:spLocks noGrp="1"/>
          </p:cNvSpPr>
          <p:nvPr>
            <p:ph type="body" idx="2"/>
          </p:nvPr>
        </p:nvSpPr>
        <p:spPr>
          <a:xfrm>
            <a:off x="49530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80"/>
              </a:spcBef>
              <a:spcAft>
                <a:spcPts val="0"/>
              </a:spcAft>
              <a:buSzPts val="2040"/>
              <a:buNone/>
              <a:defRPr sz="2400" b="1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spcBef>
                <a:spcPts val="37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7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spcBef>
                <a:spcPts val="37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370"/>
              </a:spcBef>
              <a:spcAft>
                <a:spcPts val="0"/>
              </a:spcAft>
              <a:buSzPts val="1600"/>
              <a:buFont typeface="Libre Baskerville"/>
              <a:buNone/>
              <a:defRPr sz="1600" b="1"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46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46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46"/>
          <p:cNvSpPr>
            <a:spLocks noGrp="1"/>
          </p:cNvSpPr>
          <p:nvPr>
            <p:ph type="sldNum" idx="12"/>
          </p:nvPr>
        </p:nvSpPr>
        <p:spPr>
          <a:xfrm>
            <a:off x="8686800" y="63627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46"/>
          <p:cNvSpPr txBox="1">
            <a:spLocks noGrp="1"/>
          </p:cNvSpPr>
          <p:nvPr>
            <p:ph type="body" idx="3"/>
          </p:nvPr>
        </p:nvSpPr>
        <p:spPr>
          <a:xfrm>
            <a:off x="9144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46"/>
          <p:cNvSpPr txBox="1">
            <a:spLocks noGrp="1"/>
          </p:cNvSpPr>
          <p:nvPr>
            <p:ph type="body" idx="4"/>
          </p:nvPr>
        </p:nvSpPr>
        <p:spPr>
          <a:xfrm>
            <a:off x="49530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7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47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47"/>
          <p:cNvSpPr>
            <a:spLocks noGrp="1"/>
          </p:cNvSpPr>
          <p:nvPr>
            <p:ph type="sldNum" idx="12"/>
          </p:nvPr>
        </p:nvSpPr>
        <p:spPr>
          <a:xfrm>
            <a:off x="8686800" y="63627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8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48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905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80"/>
              </a:spcBef>
              <a:spcAft>
                <a:spcPts val="0"/>
              </a:spcAft>
              <a:buSzPts val="1530"/>
              <a:buNone/>
              <a:defRPr sz="1800"/>
            </a:lvl1pPr>
            <a:lvl2pPr marL="914400" lvl="1" indent="-228600" algn="l">
              <a:spcBef>
                <a:spcPts val="37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37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spcBef>
                <a:spcPts val="37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370"/>
              </a:spcBef>
              <a:spcAft>
                <a:spcPts val="0"/>
              </a:spcAft>
              <a:buSzPts val="900"/>
              <a:buFont typeface="Libre Baskerville"/>
              <a:buNone/>
              <a:defRPr sz="900"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48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48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48"/>
          <p:cNvSpPr>
            <a:spLocks noGrp="1"/>
          </p:cNvSpPr>
          <p:nvPr>
            <p:ph type="sldNum" idx="12"/>
          </p:nvPr>
        </p:nvSpPr>
        <p:spPr>
          <a:xfrm>
            <a:off x="8686800" y="63627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48"/>
          <p:cNvSpPr txBox="1">
            <a:spLocks noGrp="1"/>
          </p:cNvSpPr>
          <p:nvPr>
            <p:ph type="body" idx="2"/>
          </p:nvPr>
        </p:nvSpPr>
        <p:spPr>
          <a:xfrm>
            <a:off x="2971800" y="1600200"/>
            <a:ext cx="5715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9"/>
          <p:cNvSpPr txBox="1"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Franklin"/>
              <a:buNone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49"/>
          <p:cNvSpPr txBox="1">
            <a:spLocks noGrp="1"/>
          </p:cNvSpPr>
          <p:nvPr>
            <p:ph type="body" idx="1"/>
          </p:nvPr>
        </p:nvSpPr>
        <p:spPr>
          <a:xfrm>
            <a:off x="914400" y="5445825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80"/>
              </a:spcBef>
              <a:spcAft>
                <a:spcPts val="0"/>
              </a:spcAft>
              <a:buSzPts val="1360"/>
              <a:buFont typeface="Libre Baskerville"/>
              <a:buNone/>
              <a:defRPr sz="1600"/>
            </a:lvl1pPr>
            <a:lvl2pPr marL="914400" lvl="1" indent="-293369" algn="l">
              <a:spcBef>
                <a:spcPts val="37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82575" algn="l">
              <a:spcBef>
                <a:spcPts val="370"/>
              </a:spcBef>
              <a:spcAft>
                <a:spcPts val="0"/>
              </a:spcAft>
              <a:buSzPts val="850"/>
              <a:buChar char="⚫"/>
              <a:defRPr sz="1000"/>
            </a:lvl3pPr>
            <a:lvl4pPr marL="1828800" lvl="3" indent="-274319" algn="l">
              <a:spcBef>
                <a:spcPts val="370"/>
              </a:spcBef>
              <a:spcAft>
                <a:spcPts val="0"/>
              </a:spcAft>
              <a:buSzPts val="720"/>
              <a:buChar char="⚫"/>
              <a:defRPr sz="900"/>
            </a:lvl4pPr>
            <a:lvl5pPr marL="2286000" lvl="4" indent="-285750" algn="l">
              <a:spcBef>
                <a:spcPts val="370"/>
              </a:spcBef>
              <a:spcAft>
                <a:spcPts val="0"/>
              </a:spcAft>
              <a:buSzPts val="900"/>
              <a:buFont typeface="Libre Baskerville"/>
              <a:buChar char="o"/>
              <a:defRPr sz="900"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49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49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49"/>
          <p:cNvSpPr>
            <a:spLocks noGrp="1"/>
          </p:cNvSpPr>
          <p:nvPr>
            <p:ph type="sldNum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49"/>
          <p:cNvSpPr/>
          <p:nvPr/>
        </p:nvSpPr>
        <p:spPr>
          <a:xfrm rot="10800000" flipH="1">
            <a:off x="68307" y="4683555"/>
            <a:ext cx="900684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9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rgbClr val="B5CB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9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9"/>
          <p:cNvSpPr>
            <a:spLocks noGrp="1"/>
          </p:cNvSpPr>
          <p:nvPr>
            <p:ph type="pic" idx="2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0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2" name="Google Shape;112;p50"/>
          <p:cNvSpPr txBox="1">
            <a:spLocks noGrp="1"/>
          </p:cNvSpPr>
          <p:nvPr>
            <p:ph type="body" idx="1"/>
          </p:nvPr>
        </p:nvSpPr>
        <p:spPr>
          <a:xfrm rot="5400000">
            <a:off x="2514600" y="-152400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5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50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50"/>
          <p:cNvSpPr>
            <a:spLocks noGrp="1"/>
          </p:cNvSpPr>
          <p:nvPr>
            <p:ph type="sldNum" idx="12"/>
          </p:nvPr>
        </p:nvSpPr>
        <p:spPr>
          <a:xfrm>
            <a:off x="8686800" y="63627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1"/>
          <p:cNvSpPr txBox="1">
            <a:spLocks noGrp="1"/>
          </p:cNvSpPr>
          <p:nvPr>
            <p:ph type="title"/>
          </p:nvPr>
        </p:nvSpPr>
        <p:spPr>
          <a:xfrm rot="5400000">
            <a:off x="4709478" y="2194564"/>
            <a:ext cx="5851525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8" name="Google Shape;118;p51"/>
          <p:cNvSpPr txBox="1">
            <a:spLocks noGrp="1"/>
          </p:cNvSpPr>
          <p:nvPr>
            <p:ph type="body" idx="1"/>
          </p:nvPr>
        </p:nvSpPr>
        <p:spPr>
          <a:xfrm rot="5400000">
            <a:off x="769938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51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5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51"/>
          <p:cNvSpPr>
            <a:spLocks noGrp="1"/>
          </p:cNvSpPr>
          <p:nvPr>
            <p:ph type="sldNum" idx="12"/>
          </p:nvPr>
        </p:nvSpPr>
        <p:spPr>
          <a:xfrm>
            <a:off x="8686800" y="63627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5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49" name="Google Shape;149;p5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50" name="Google Shape;150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1E6C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37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01114" y="6209310"/>
            <a:ext cx="1452508" cy="49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7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3825" y="6209311"/>
            <a:ext cx="508378" cy="492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5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6" name="Google Shape;156;p5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57" name="Google Shape;157;p5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8" name="Google Shape;158;p5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59" name="Google Shape;159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4" name="Google Shape;174;p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5" name="Google Shape;175;p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6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6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82" name="Google Shape;182;p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6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1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4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2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2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2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4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42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9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39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39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39"/>
          <p:cNvSpPr>
            <a:spLocks noGrp="1"/>
          </p:cNvSpPr>
          <p:nvPr>
            <p:ph type="sldNum" idx="12"/>
          </p:nvPr>
        </p:nvSpPr>
        <p:spPr>
          <a:xfrm>
            <a:off x="8686800" y="63627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0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40"/>
          <p:cNvSpPr>
            <a:spLocks noGrp="1"/>
          </p:cNvSpPr>
          <p:nvPr>
            <p:ph type="sldNum" idx="12"/>
          </p:nvPr>
        </p:nvSpPr>
        <p:spPr>
          <a:xfrm>
            <a:off x="8686800" y="6362700"/>
            <a:ext cx="304800" cy="3048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body" idx="2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3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43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43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43"/>
          <p:cNvSpPr>
            <a:spLocks noGrp="1"/>
          </p:cNvSpPr>
          <p:nvPr>
            <p:ph type="sldNum" idx="12"/>
          </p:nvPr>
        </p:nvSpPr>
        <p:spPr>
          <a:xfrm>
            <a:off x="8686800" y="63627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43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4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44"/>
          <p:cNvSpPr txBox="1"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580"/>
              </a:spcBef>
              <a:spcAft>
                <a:spcPts val="0"/>
              </a:spcAft>
              <a:buSzPts val="2210"/>
              <a:buNone/>
              <a:defRPr sz="2600">
                <a:solidFill>
                  <a:schemeClr val="dk2"/>
                </a:solidFill>
              </a:defRPr>
            </a:lvl1pPr>
            <a:lvl2pPr lvl="1" algn="ctr">
              <a:spcBef>
                <a:spcPts val="37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70"/>
              </a:spcBef>
              <a:spcAft>
                <a:spcPts val="0"/>
              </a:spcAft>
              <a:buSzPts val="1530"/>
              <a:buNone/>
              <a:defRPr/>
            </a:lvl3pPr>
            <a:lvl4pPr lvl="3" algn="ctr">
              <a:spcBef>
                <a:spcPts val="370"/>
              </a:spcBef>
              <a:spcAft>
                <a:spcPts val="0"/>
              </a:spcAft>
              <a:buSzPts val="1440"/>
              <a:buNone/>
              <a:defRPr/>
            </a:lvl4pPr>
            <a:lvl5pPr lvl="4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44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44"/>
          <p:cNvSpPr>
            <a:spLocks noGrp="1"/>
          </p:cNvSpPr>
          <p:nvPr>
            <p:ph type="sldNum" idx="12"/>
          </p:nvPr>
        </p:nvSpPr>
        <p:spPr>
          <a:xfrm>
            <a:off x="8686800" y="63627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44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44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rgbClr val="B5CB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44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44"/>
          <p:cNvSpPr txBox="1"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Libre Franklin"/>
              <a:buNone/>
              <a:defRPr sz="40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45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45"/>
          <p:cNvSpPr txBox="1"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80"/>
              </a:spcBef>
              <a:spcAft>
                <a:spcPts val="0"/>
              </a:spcAft>
              <a:buSzPts val="204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7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7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0"/>
              </a:spcBef>
              <a:spcAft>
                <a:spcPts val="0"/>
              </a:spcAft>
              <a:buSzPts val="1400"/>
              <a:buFont typeface="Libre Baskerville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45"/>
          <p:cNvSpPr/>
          <p:nvPr/>
        </p:nvSpPr>
        <p:spPr>
          <a:xfrm rot="10800000" flipH="1">
            <a:off x="69412" y="2376830"/>
            <a:ext cx="9013515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45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rgbClr val="B5CB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45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45"/>
          <p:cNvSpPr>
            <a:spLocks noGrp="1"/>
          </p:cNvSpPr>
          <p:nvPr>
            <p:ph type="sldNum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/>
          <p:nvPr/>
        </p:nvSpPr>
        <p:spPr>
          <a:xfrm>
            <a:off x="269764" y="4453357"/>
            <a:ext cx="4379850" cy="5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3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September, 2023</a:t>
            </a:r>
            <a:endParaRPr sz="105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" name="Google Shape;11;p35"/>
          <p:cNvSpPr txBox="1"/>
          <p:nvPr/>
        </p:nvSpPr>
        <p:spPr>
          <a:xfrm>
            <a:off x="269764" y="2329740"/>
            <a:ext cx="5143500" cy="161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495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LD </a:t>
            </a:r>
            <a:r>
              <a:rPr lang="en-US" sz="4950" b="1" i="0" u="none" strike="noStrike" cap="none">
                <a:solidFill>
                  <a:srgbClr val="2F81C3"/>
                </a:solidFill>
                <a:latin typeface="Poppins"/>
                <a:ea typeface="Poppins"/>
                <a:cs typeface="Poppins"/>
                <a:sym typeface="Poppins"/>
              </a:rPr>
              <a:t>Blank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495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School Fair</a:t>
            </a:r>
            <a:endParaRPr sz="495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" name="Google Shape;12;p35" descr="A picture containing text, clipar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0738" y="428704"/>
            <a:ext cx="1813089" cy="726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35" descr="Logo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9764" y="368672"/>
            <a:ext cx="634581" cy="846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70306" y="-72250"/>
            <a:ext cx="10563863" cy="70081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8"/>
          <p:cNvSpPr>
            <a:spLocks noGrp="1"/>
          </p:cNvSpPr>
          <p:nvPr>
            <p:ph type="sldNum" idx="12"/>
          </p:nvPr>
        </p:nvSpPr>
        <p:spPr>
          <a:xfrm>
            <a:off x="8686800" y="63627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" name="Google Shape;36;p38" descr="LAUSD-C-logo-copy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04800" y="228600"/>
            <a:ext cx="1447800" cy="60946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93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0"/>
              </a:spcBef>
              <a:spcAft>
                <a:spcPts val="0"/>
              </a:spcAft>
              <a:buClr>
                <a:srgbClr val="B5CBE5"/>
              </a:buClr>
              <a:buSzPts val="17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B5CBE5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AABFE7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zocparentorientatio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ly.lausd.net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hyperlink" Target="mailto:zoc@lausd.net" TargetMode="External"/><Relationship Id="rId4" Type="http://schemas.openxmlformats.org/officeDocument/2006/relationships/hyperlink" Target="https://achieve.lausd.net/zoc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unia.fernandez@lausd.ne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0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mailto:sabrina.huizar@lausd.net" TargetMode="External"/><Relationship Id="rId3" Type="http://schemas.openxmlformats.org/officeDocument/2006/relationships/hyperlink" Target="mailto:ZOC@lausd.net" TargetMode="External"/><Relationship Id="rId7" Type="http://schemas.openxmlformats.org/officeDocument/2006/relationships/hyperlink" Target="mailto:rosalinda.vazquez@lausd.net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vxg4159@lausd.net" TargetMode="External"/><Relationship Id="rId5" Type="http://schemas.openxmlformats.org/officeDocument/2006/relationships/image" Target="../media/image31.png"/><Relationship Id="rId10" Type="http://schemas.openxmlformats.org/officeDocument/2006/relationships/image" Target="../media/image17.png"/><Relationship Id="rId4" Type="http://schemas.openxmlformats.org/officeDocument/2006/relationships/hyperlink" Target="http://lausd.org/zoc" TargetMode="External"/><Relationship Id="rId9" Type="http://schemas.openxmlformats.org/officeDocument/2006/relationships/hyperlink" Target="mailto:elias.higham@lausd.net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mailto:dunia.fernandez@lausd.net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abrina.huizar@lausd.net" TargetMode="External"/><Relationship Id="rId5" Type="http://schemas.openxmlformats.org/officeDocument/2006/relationships/hyperlink" Target="mailto:rosalinda.vazquez@lausd.net" TargetMode="Externa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dunia.fernandez@lausd.ne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hyperlink" Target="mailto:jansen.cheng@lausd.net" TargetMode="Externa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"/>
          <p:cNvPicPr preferRelativeResize="0"/>
          <p:nvPr/>
        </p:nvPicPr>
        <p:blipFill>
          <a:blip r:embed="rId3"/>
          <a:srcRect/>
          <a:stretch/>
        </p:blipFill>
        <p:spPr>
          <a:xfrm rot="281203">
            <a:off x="6251875" y="686528"/>
            <a:ext cx="2562958" cy="342670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203" name="Google Shape;203;p1"/>
          <p:cNvSpPr txBox="1"/>
          <p:nvPr/>
        </p:nvSpPr>
        <p:spPr>
          <a:xfrm>
            <a:off x="600162" y="1405807"/>
            <a:ext cx="5866359" cy="5239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Directions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the chat, please include your name, email, position, and school name.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Something to think about…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does your role intersect with the Zones of Choice?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questions and concerns might you have regarding the Zones of Choice?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Important Note</a:t>
            </a:r>
            <a:endParaRPr sz="28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meeting is being recorded.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"/>
          <p:cNvSpPr/>
          <p:nvPr/>
        </p:nvSpPr>
        <p:spPr>
          <a:xfrm>
            <a:off x="-2475103" y="1237592"/>
            <a:ext cx="14268784" cy="4390697"/>
          </a:xfrm>
          <a:prstGeom prst="rect">
            <a:avLst/>
          </a:prstGeom>
          <a:gradFill>
            <a:gsLst>
              <a:gs pos="0">
                <a:srgbClr val="A9BEE4">
                  <a:alpha val="0"/>
                </a:srgbClr>
              </a:gs>
              <a:gs pos="22000">
                <a:srgbClr val="F5F7FC"/>
              </a:gs>
              <a:gs pos="72000">
                <a:srgbClr val="F2F2F2"/>
              </a:gs>
              <a:gs pos="100000">
                <a:srgbClr val="C5D3ED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1"/>
          <p:cNvSpPr txBox="1">
            <a:spLocks noGrp="1"/>
          </p:cNvSpPr>
          <p:nvPr>
            <p:ph type="title"/>
          </p:nvPr>
        </p:nvSpPr>
        <p:spPr>
          <a:xfrm>
            <a:off x="715939" y="490263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WHY THE ZONES OF CHOICE?</a:t>
            </a:r>
            <a:endParaRPr sz="3200" b="1" i="0" u="none" strike="noStrike" cap="none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8" name="Google Shape;278;p11"/>
          <p:cNvSpPr txBox="1"/>
          <p:nvPr/>
        </p:nvSpPr>
        <p:spPr>
          <a:xfrm>
            <a:off x="146473" y="1237611"/>
            <a:ext cx="8663100" cy="42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4572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endParaRPr sz="105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55600" algn="just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2E75B5"/>
                </a:solidFill>
                <a:latin typeface="Poppins"/>
                <a:ea typeface="Poppins"/>
                <a:cs typeface="Poppins"/>
                <a:sym typeface="Poppins"/>
              </a:rPr>
              <a:t>January 10, 2012</a:t>
            </a:r>
            <a:r>
              <a:rPr lang="en-US" sz="2000" b="0" i="0" u="none" strike="noStrike" cap="none">
                <a:solidFill>
                  <a:srgbClr val="2E75B5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School Board passes the </a:t>
            </a:r>
            <a:r>
              <a:rPr lang="en-US" sz="2000" b="0" i="1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Resolution on Expanding Enrollment and Equal Access through LAUSD Choice</a:t>
            </a:r>
            <a:r>
              <a:rPr lang="en-US"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(Expands overall district enrollment at least 5% over three years.)</a:t>
            </a:r>
            <a:endParaRPr/>
          </a:p>
          <a:p>
            <a:pPr marL="3429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355600" algn="just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2E75B5"/>
                </a:solidFill>
                <a:latin typeface="Poppins"/>
                <a:ea typeface="Poppins"/>
                <a:cs typeface="Poppins"/>
                <a:sym typeface="Poppins"/>
              </a:rPr>
              <a:t>January 17, 2012: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School Board passes the </a:t>
            </a:r>
            <a:r>
              <a:rPr lang="en-US" sz="2000" b="0" i="1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Resolution to Examine Increasing Choice and Removing Boundaries for Neighborhood Schools</a:t>
            </a:r>
            <a:r>
              <a:rPr lang="en-US"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 (Examines the potential impact on equity and quality of schools by transitioning to a full choice school system.)</a:t>
            </a:r>
            <a:endParaRPr/>
          </a:p>
          <a:p>
            <a:pPr marL="3429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355600" algn="just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2E75B5"/>
                </a:solidFill>
                <a:latin typeface="Poppins"/>
                <a:ea typeface="Poppins"/>
                <a:cs typeface="Poppins"/>
                <a:sym typeface="Poppins"/>
              </a:rPr>
              <a:t>Office of School Choice: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Parents have more choices and the ability to easily access their school options.</a:t>
            </a:r>
            <a:endParaRPr/>
          </a:p>
        </p:txBody>
      </p:sp>
      <p:sp>
        <p:nvSpPr>
          <p:cNvPr id="2" name="Google Shape;326;p18">
            <a:extLst>
              <a:ext uri="{FF2B5EF4-FFF2-40B4-BE49-F238E27FC236}">
                <a16:creationId xmlns:a16="http://schemas.microsoft.com/office/drawing/2014/main" id="{8ECA02DE-0E18-075F-EECC-259311AED5A7}"/>
              </a:ext>
            </a:extLst>
          </p:cNvPr>
          <p:cNvSpPr txBox="1">
            <a:spLocks/>
          </p:cNvSpPr>
          <p:nvPr/>
        </p:nvSpPr>
        <p:spPr>
          <a:xfrm>
            <a:off x="8672945" y="6362700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-US" smtClean="0"/>
              <a:pPr algn="ctr"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2"/>
          <p:cNvSpPr/>
          <p:nvPr/>
        </p:nvSpPr>
        <p:spPr>
          <a:xfrm>
            <a:off x="-2475103" y="1643381"/>
            <a:ext cx="14268784" cy="3698550"/>
          </a:xfrm>
          <a:prstGeom prst="rect">
            <a:avLst/>
          </a:prstGeom>
          <a:gradFill>
            <a:gsLst>
              <a:gs pos="0">
                <a:srgbClr val="A9BEE4">
                  <a:alpha val="0"/>
                </a:srgbClr>
              </a:gs>
              <a:gs pos="22000">
                <a:srgbClr val="F5F7FC"/>
              </a:gs>
              <a:gs pos="72000">
                <a:srgbClr val="F2F2F2"/>
              </a:gs>
              <a:gs pos="100000">
                <a:srgbClr val="C5D3ED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2"/>
          <p:cNvSpPr txBox="1">
            <a:spLocks noGrp="1"/>
          </p:cNvSpPr>
          <p:nvPr>
            <p:ph type="title"/>
          </p:nvPr>
        </p:nvSpPr>
        <p:spPr>
          <a:xfrm>
            <a:off x="715939" y="649106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WHAT ARE THE ZONES OF CHOICE?</a:t>
            </a:r>
            <a:endParaRPr sz="3200" b="1" i="0" u="none" strike="noStrike" cap="none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5" name="Google Shape;285;p12"/>
          <p:cNvSpPr txBox="1"/>
          <p:nvPr/>
        </p:nvSpPr>
        <p:spPr>
          <a:xfrm>
            <a:off x="598281" y="1821413"/>
            <a:ext cx="7947437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Geographic areas comprised of multiple school options.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Offer exciting programs in the arts, business, science, humanities, social justice and more right in your neighborhood.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School options include, large campuses, small learning communities, academies, and more. </a:t>
            </a:r>
            <a:endParaRPr/>
          </a:p>
        </p:txBody>
      </p:sp>
      <p:sp>
        <p:nvSpPr>
          <p:cNvPr id="2" name="Google Shape;326;p18">
            <a:extLst>
              <a:ext uri="{FF2B5EF4-FFF2-40B4-BE49-F238E27FC236}">
                <a16:creationId xmlns:a16="http://schemas.microsoft.com/office/drawing/2014/main" id="{20C52812-EF49-4C86-56F6-22F4FD92A925}"/>
              </a:ext>
            </a:extLst>
          </p:cNvPr>
          <p:cNvSpPr txBox="1">
            <a:spLocks/>
          </p:cNvSpPr>
          <p:nvPr/>
        </p:nvSpPr>
        <p:spPr>
          <a:xfrm>
            <a:off x="8672945" y="6362700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-US" smtClean="0"/>
              <a:pPr algn="ctr"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3"/>
          <p:cNvSpPr/>
          <p:nvPr/>
        </p:nvSpPr>
        <p:spPr>
          <a:xfrm>
            <a:off x="-2482986" y="1483696"/>
            <a:ext cx="14268784" cy="4019658"/>
          </a:xfrm>
          <a:prstGeom prst="rect">
            <a:avLst/>
          </a:prstGeom>
          <a:gradFill>
            <a:gsLst>
              <a:gs pos="0">
                <a:srgbClr val="A9BEE4">
                  <a:alpha val="0"/>
                </a:srgbClr>
              </a:gs>
              <a:gs pos="22000">
                <a:srgbClr val="F5F7FC"/>
              </a:gs>
              <a:gs pos="72000">
                <a:srgbClr val="F2F2F2"/>
              </a:gs>
              <a:gs pos="100000">
                <a:srgbClr val="C5D3ED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/>
          </p:nvPr>
        </p:nvSpPr>
        <p:spPr>
          <a:xfrm>
            <a:off x="715939" y="649106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HOW DOES IT WORK?</a:t>
            </a:r>
            <a:endParaRPr sz="3200" b="1" i="0" u="none" strike="noStrike" cap="none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2" name="Google Shape;292;p13"/>
          <p:cNvSpPr txBox="1"/>
          <p:nvPr/>
        </p:nvSpPr>
        <p:spPr>
          <a:xfrm>
            <a:off x="422306" y="1695257"/>
            <a:ext cx="8473966" cy="376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Students residing in a Zone of Choice are eligible to attend any school in the Zone.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 home school – home zone.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Students select and rank the schools within their residential area. 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For SY 2025-2026 there are 17 Zones of Choice with 99 school options.</a:t>
            </a:r>
            <a:endParaRPr/>
          </a:p>
        </p:txBody>
      </p:sp>
      <p:sp>
        <p:nvSpPr>
          <p:cNvPr id="2" name="Google Shape;326;p18">
            <a:extLst>
              <a:ext uri="{FF2B5EF4-FFF2-40B4-BE49-F238E27FC236}">
                <a16:creationId xmlns:a16="http://schemas.microsoft.com/office/drawing/2014/main" id="{2DDE1313-EBDE-F74A-C5C8-93F16A220269}"/>
              </a:ext>
            </a:extLst>
          </p:cNvPr>
          <p:cNvSpPr txBox="1">
            <a:spLocks/>
          </p:cNvSpPr>
          <p:nvPr/>
        </p:nvSpPr>
        <p:spPr>
          <a:xfrm>
            <a:off x="8672945" y="6362700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-US" smtClean="0"/>
              <a:pPr algn="ctr"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4"/>
          <p:cNvSpPr txBox="1">
            <a:spLocks noGrp="1"/>
          </p:cNvSpPr>
          <p:nvPr>
            <p:ph type="title"/>
          </p:nvPr>
        </p:nvSpPr>
        <p:spPr>
          <a:xfrm>
            <a:off x="628650" y="501359"/>
            <a:ext cx="7886700" cy="61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TWO OPTIONS TO APPLY *</a:t>
            </a:r>
            <a:endParaRPr sz="3000" b="0" i="0" u="none" strike="noStrike" cap="none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8" name="Google Shape;298;p14"/>
          <p:cNvSpPr txBox="1"/>
          <p:nvPr/>
        </p:nvSpPr>
        <p:spPr>
          <a:xfrm>
            <a:off x="583324" y="1111469"/>
            <a:ext cx="8207385" cy="489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36578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" b="1" i="0" u="none" strike="noStrike" cap="none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lang="en-US" sz="2400" b="1" i="0" u="sng" strike="noStrike" cap="none" dirty="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Students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will complete the application online at their current middle school site (only current 8</a:t>
            </a:r>
            <a:r>
              <a:rPr lang="en-US" sz="2400" b="0" i="0" u="none" strike="noStrike" cap="none" baseline="300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th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graders.) 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NEW APPLICATION!</a:t>
            </a:r>
            <a:endParaRPr dirty="0"/>
          </a:p>
          <a:p>
            <a:pPr marL="514350" marR="0" lvl="0" indent="-469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endParaRPr sz="700" b="0" i="0" u="none" strike="noStrike" cap="none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14350" marR="0" lvl="0" indent="-469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endParaRPr sz="700" b="0" i="0" u="none" strike="noStrike" cap="none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14350" marR="0" lvl="0" indent="-469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endParaRPr sz="700" b="0" i="0" u="none" strike="noStrike" cap="none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+mj-lt"/>
              <a:buAutoNum type="arabicPeriod" startAt="2"/>
            </a:pPr>
            <a:r>
              <a:rPr lang="en-US" sz="2400" b="1" i="0" u="sng" strike="noStrike" cap="none" dirty="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Parents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can submit an online application from October 1 – November 14, 2025 (current 8</a:t>
            </a:r>
            <a:r>
              <a:rPr lang="en-US" sz="2400" b="0" i="0" u="none" strike="noStrike" cap="none" baseline="300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th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graders, 5</a:t>
            </a:r>
            <a:r>
              <a:rPr lang="en-US" sz="2400" b="0" i="0" u="none" strike="noStrike" cap="none" baseline="300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th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graders in South Gate MS ZOC)</a:t>
            </a:r>
            <a:endParaRPr dirty="0"/>
          </a:p>
          <a:p>
            <a:pPr marL="514350" marR="0" lvl="0" indent="-463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14350" marR="0" lvl="0" indent="-463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14350" marR="0" lvl="0" indent="-463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+mj-lt"/>
              <a:buAutoNum type="arabicPeriod" startAt="3"/>
            </a:pPr>
            <a:r>
              <a:rPr lang="en-US" sz="2400" b="1" i="0" u="sng" strike="noStrike" cap="none" dirty="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Year-Round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Parents can now submit an online application year-round beginning December 1</a:t>
            </a:r>
            <a:r>
              <a:rPr lang="en-US" sz="2400" b="0" i="0" u="none" strike="noStrike" cap="none" baseline="300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NEW APPLICATION!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</a:pPr>
            <a:endParaRPr lang="en-US" b="1" i="0" u="none" strike="noStrike" cap="none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+mj-lt"/>
              <a:buAutoNum type="arabicPeriod" startAt="3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Paper applications accepted as of November 17</a:t>
            </a:r>
            <a:r>
              <a:rPr lang="en-US" sz="2400" b="0" i="0" u="none" strike="noStrike" cap="none" baseline="300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th</a:t>
            </a:r>
            <a:endParaRPr sz="2400" b="0" i="0" u="none" strike="noStrike" cap="none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Google Shape;326;p18">
            <a:extLst>
              <a:ext uri="{FF2B5EF4-FFF2-40B4-BE49-F238E27FC236}">
                <a16:creationId xmlns:a16="http://schemas.microsoft.com/office/drawing/2014/main" id="{4799CF35-47AA-9D59-D326-C91D97269170}"/>
              </a:ext>
            </a:extLst>
          </p:cNvPr>
          <p:cNvSpPr txBox="1">
            <a:spLocks/>
          </p:cNvSpPr>
          <p:nvPr/>
        </p:nvSpPr>
        <p:spPr>
          <a:xfrm>
            <a:off x="8672945" y="6362700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-US" smtClean="0"/>
              <a:pPr algn="ctr"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5"/>
          <p:cNvSpPr txBox="1">
            <a:spLocks noGrp="1"/>
          </p:cNvSpPr>
          <p:nvPr>
            <p:ph type="title"/>
          </p:nvPr>
        </p:nvSpPr>
        <p:spPr>
          <a:xfrm>
            <a:off x="625285" y="421398"/>
            <a:ext cx="7886700" cy="699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PARENTS: ONLINE APPLICATION</a:t>
            </a:r>
            <a:endParaRPr sz="3000" b="0" i="0" u="none" strike="noStrike" cap="none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4" name="Google Shape;304;p15"/>
          <p:cNvSpPr txBox="1"/>
          <p:nvPr/>
        </p:nvSpPr>
        <p:spPr>
          <a:xfrm>
            <a:off x="1527813" y="987177"/>
            <a:ext cx="6586141" cy="2599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36578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" b="1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6578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When: </a:t>
            </a:r>
            <a:r>
              <a:rPr lang="en-US" sz="23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October 1 – November 14, 2025</a:t>
            </a:r>
            <a:endParaRPr sz="23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6578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2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6578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Where: </a:t>
            </a:r>
            <a:r>
              <a:rPr lang="en-US" sz="2300" b="0" i="0" u="sng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Apply.LAUSD.net</a:t>
            </a:r>
            <a:endParaRPr sz="23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6578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2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6578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Who: </a:t>
            </a:r>
            <a:r>
              <a:rPr lang="en-US" sz="22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All </a:t>
            </a:r>
            <a:r>
              <a:rPr lang="en-US" sz="22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current</a:t>
            </a:r>
            <a:r>
              <a:rPr lang="en-US" sz="22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and </a:t>
            </a:r>
            <a:r>
              <a:rPr lang="en-US" sz="22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new</a:t>
            </a:r>
            <a:r>
              <a:rPr lang="en-US" sz="22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LAUSD students entering 9</a:t>
            </a:r>
            <a:r>
              <a:rPr lang="en-US" sz="2200" b="0" i="0" u="none" strike="noStrike" cap="none" baseline="30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th</a:t>
            </a:r>
            <a:r>
              <a:rPr lang="en-US" sz="22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grade and 6</a:t>
            </a:r>
            <a:r>
              <a:rPr lang="en-US" sz="2200" b="0" i="0" u="none" strike="noStrike" cap="none" baseline="30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th</a:t>
            </a:r>
            <a:r>
              <a:rPr lang="en-US" sz="22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grade</a:t>
            </a:r>
            <a:endParaRPr/>
          </a:p>
          <a:p>
            <a:pPr marL="36578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2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6578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Help: </a:t>
            </a:r>
            <a:r>
              <a:rPr lang="en-US" sz="23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(213) 241-0466</a:t>
            </a:r>
            <a:endParaRPr sz="23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05" name="Google Shape;305;p15"/>
          <p:cNvPicPr preferRelativeResize="0"/>
          <p:nvPr/>
        </p:nvPicPr>
        <p:blipFill rotWithShape="1">
          <a:blip r:embed="rId4">
            <a:alphaModFix/>
          </a:blip>
          <a:srcRect t="6439" b="17719"/>
          <a:stretch/>
        </p:blipFill>
        <p:spPr>
          <a:xfrm>
            <a:off x="2032242" y="3807373"/>
            <a:ext cx="5290841" cy="18839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26;p18">
            <a:extLst>
              <a:ext uri="{FF2B5EF4-FFF2-40B4-BE49-F238E27FC236}">
                <a16:creationId xmlns:a16="http://schemas.microsoft.com/office/drawing/2014/main" id="{760C84BD-D1FD-5C19-A983-8022B053FCFA}"/>
              </a:ext>
            </a:extLst>
          </p:cNvPr>
          <p:cNvSpPr txBox="1">
            <a:spLocks/>
          </p:cNvSpPr>
          <p:nvPr/>
        </p:nvSpPr>
        <p:spPr>
          <a:xfrm>
            <a:off x="8672945" y="6362700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-US" smtClean="0"/>
              <a:pPr algn="ctr"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"/>
          <p:cNvSpPr/>
          <p:nvPr/>
        </p:nvSpPr>
        <p:spPr>
          <a:xfrm>
            <a:off x="-2482986" y="1180893"/>
            <a:ext cx="14268784" cy="4254952"/>
          </a:xfrm>
          <a:prstGeom prst="rect">
            <a:avLst/>
          </a:prstGeom>
          <a:gradFill>
            <a:gsLst>
              <a:gs pos="0">
                <a:srgbClr val="A9BEE4">
                  <a:alpha val="0"/>
                </a:srgbClr>
              </a:gs>
              <a:gs pos="22000">
                <a:srgbClr val="F5F7FC"/>
              </a:gs>
              <a:gs pos="72000">
                <a:srgbClr val="F2F2F2"/>
              </a:gs>
              <a:gs pos="100000">
                <a:srgbClr val="C5D3ED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6"/>
          <p:cNvSpPr txBox="1">
            <a:spLocks noGrp="1"/>
          </p:cNvSpPr>
          <p:nvPr>
            <p:ph type="title"/>
          </p:nvPr>
        </p:nvSpPr>
        <p:spPr>
          <a:xfrm>
            <a:off x="715939" y="649106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VIRTUAL PARENT ORIENTATIONS</a:t>
            </a:r>
            <a:endParaRPr sz="3200" b="1" i="0" u="none" strike="noStrike" cap="none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2" name="Google Shape;312;p16"/>
          <p:cNvSpPr txBox="1"/>
          <p:nvPr/>
        </p:nvSpPr>
        <p:spPr>
          <a:xfrm>
            <a:off x="-46039" y="1593450"/>
            <a:ext cx="7021803" cy="3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Tuesday, 10/02/2</a:t>
            </a:r>
            <a:r>
              <a:rPr lang="en-US" sz="24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@ 9:00 am (ENG)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Tuesday, 10/02/2</a:t>
            </a:r>
            <a:r>
              <a:rPr lang="en-US" sz="24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@ 4:00 pm (ENG)</a:t>
            </a:r>
            <a:endParaRPr dirty="0"/>
          </a:p>
          <a:p>
            <a:pPr marL="800100" marR="0" lvl="1" indent="-25400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Tuesday, 10/07/2</a:t>
            </a:r>
            <a:r>
              <a:rPr lang="en-US" sz="2400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r>
              <a:rPr lang="en-US" sz="2400" b="0" i="0" u="none" strike="noStrike" cap="none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 @ 9:00 am (SPAN)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Tuesday, 10/07/2</a:t>
            </a:r>
            <a:r>
              <a:rPr lang="en-US" sz="2400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r>
              <a:rPr lang="en-US" sz="2400" b="0" i="0" u="none" strike="noStrike" cap="none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 @ 4:00 pm (SPAN)</a:t>
            </a:r>
            <a:endParaRPr dirty="0"/>
          </a:p>
          <a:p>
            <a:pPr marL="800100" marR="0" lvl="1" indent="-25400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70C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Wednesday, 10/08/2</a:t>
            </a:r>
            <a:r>
              <a:rPr lang="en-US" sz="24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@ 9:00 am (ENG)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Wednesday, 10/08/2</a:t>
            </a:r>
            <a:r>
              <a:rPr lang="en-US" sz="24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@ 4:00 pm (ENG)</a:t>
            </a:r>
            <a:endParaRPr dirty="0"/>
          </a:p>
          <a:p>
            <a:pPr marL="800100" marR="0" lvl="1" indent="-25400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Wednesday, 10/13/2</a:t>
            </a:r>
            <a:r>
              <a:rPr lang="en-US" sz="2400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r>
              <a:rPr lang="en-US" sz="2400" b="0" i="0" u="none" strike="noStrike" cap="none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 @ 9:00 am (SPAN)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Wednesday, 10/13/2</a:t>
            </a:r>
            <a:r>
              <a:rPr lang="en-US" sz="2400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r>
              <a:rPr lang="en-US" sz="2400" b="0" i="0" u="none" strike="noStrike" cap="none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 @ 4:00 pm (SPAN)</a:t>
            </a:r>
            <a:endParaRPr dirty="0"/>
          </a:p>
        </p:txBody>
      </p:sp>
      <p:pic>
        <p:nvPicPr>
          <p:cNvPr id="2" name="Google Shape;202;p1">
            <a:extLst>
              <a:ext uri="{FF2B5EF4-FFF2-40B4-BE49-F238E27FC236}">
                <a16:creationId xmlns:a16="http://schemas.microsoft.com/office/drawing/2014/main" id="{7DE1C47D-DC5A-1C22-00E3-55F5F38EB106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 rot="589242">
            <a:off x="7075455" y="2026565"/>
            <a:ext cx="1780558" cy="229907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3" name="Google Shape;326;p18">
            <a:extLst>
              <a:ext uri="{FF2B5EF4-FFF2-40B4-BE49-F238E27FC236}">
                <a16:creationId xmlns:a16="http://schemas.microsoft.com/office/drawing/2014/main" id="{7FD276FB-DB46-2881-3AD0-D6A736446DCA}"/>
              </a:ext>
            </a:extLst>
          </p:cNvPr>
          <p:cNvSpPr txBox="1">
            <a:spLocks/>
          </p:cNvSpPr>
          <p:nvPr/>
        </p:nvSpPr>
        <p:spPr>
          <a:xfrm>
            <a:off x="8672945" y="6362700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-US" smtClean="0"/>
              <a:pPr algn="ctr"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7"/>
          <p:cNvSpPr/>
          <p:nvPr/>
        </p:nvSpPr>
        <p:spPr>
          <a:xfrm>
            <a:off x="-2482986" y="1180893"/>
            <a:ext cx="14268784" cy="4254952"/>
          </a:xfrm>
          <a:prstGeom prst="rect">
            <a:avLst/>
          </a:prstGeom>
          <a:gradFill>
            <a:gsLst>
              <a:gs pos="0">
                <a:srgbClr val="A9BEE4">
                  <a:alpha val="0"/>
                </a:srgbClr>
              </a:gs>
              <a:gs pos="22000">
                <a:srgbClr val="F5F7FC"/>
              </a:gs>
              <a:gs pos="72000">
                <a:srgbClr val="F2F2F2"/>
              </a:gs>
              <a:gs pos="100000">
                <a:srgbClr val="C5D3ED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7"/>
          <p:cNvSpPr txBox="1">
            <a:spLocks noGrp="1"/>
          </p:cNvSpPr>
          <p:nvPr>
            <p:ph type="title"/>
          </p:nvPr>
        </p:nvSpPr>
        <p:spPr>
          <a:xfrm>
            <a:off x="715939" y="649106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PARENT ORIENTATIONS</a:t>
            </a:r>
            <a:endParaRPr sz="3200" b="1" i="0" u="none" strike="noStrike" cap="none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9" name="Google Shape;319;p17"/>
          <p:cNvSpPr txBox="1"/>
          <p:nvPr/>
        </p:nvSpPr>
        <p:spPr>
          <a:xfrm>
            <a:off x="1371592" y="1643381"/>
            <a:ext cx="7125046" cy="3208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Poppins"/>
              <a:buNone/>
            </a:pPr>
            <a:r>
              <a:rPr lang="en-US" sz="3000" b="1" i="0" u="none" strike="noStrike" cap="none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Webinar ID and Link:</a:t>
            </a:r>
            <a:endParaRPr sz="3000" b="0" i="0" u="none" strike="noStrike" cap="none">
              <a:solidFill>
                <a:srgbClr val="0070C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69B0E"/>
              </a:buClr>
              <a:buSzPts val="3000"/>
              <a:buFont typeface="Poppins"/>
              <a:buNone/>
            </a:pPr>
            <a:r>
              <a:rPr lang="en-US" sz="3000" b="0" i="0" u="sng" strike="noStrike" cap="none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https://bit.ly/zocparentorientation</a:t>
            </a:r>
            <a:br>
              <a:rPr lang="en-US" sz="3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30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Poppins"/>
              <a:buNone/>
            </a:pPr>
            <a:r>
              <a:rPr lang="en-US" sz="3000" b="0" i="0" u="none" strike="noStrike" cap="none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Webinar ID: </a:t>
            </a:r>
            <a:r>
              <a:rPr lang="en-US" sz="3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897 0896 5339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Poppins"/>
              <a:buNone/>
            </a:pPr>
            <a:r>
              <a:rPr lang="en-US" sz="3000" b="0" i="0" u="none" strike="noStrike" cap="none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Passcode: </a:t>
            </a:r>
            <a:r>
              <a:rPr lang="en-US" sz="3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152681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Poppins"/>
              <a:buNone/>
            </a:pPr>
            <a:r>
              <a:rPr lang="en-US" sz="3000" b="0" i="0" u="none" strike="noStrike" cap="none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Call: </a:t>
            </a:r>
            <a:r>
              <a:rPr lang="en-US" sz="3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(213) 338-8477, 89708965339#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Google Shape;326;p18">
            <a:extLst>
              <a:ext uri="{FF2B5EF4-FFF2-40B4-BE49-F238E27FC236}">
                <a16:creationId xmlns:a16="http://schemas.microsoft.com/office/drawing/2014/main" id="{4DD755C3-D914-C7A8-3CEA-DD8875D40DE7}"/>
              </a:ext>
            </a:extLst>
          </p:cNvPr>
          <p:cNvSpPr txBox="1">
            <a:spLocks/>
          </p:cNvSpPr>
          <p:nvPr/>
        </p:nvSpPr>
        <p:spPr>
          <a:xfrm>
            <a:off x="8672945" y="6362700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-US" smtClean="0"/>
              <a:pPr algn="ctr"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>
          <a:extLst>
            <a:ext uri="{FF2B5EF4-FFF2-40B4-BE49-F238E27FC236}">
              <a16:creationId xmlns:a16="http://schemas.microsoft.com/office/drawing/2014/main" id="{70B06BEE-DBF2-84EF-9808-B8804E721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3">
            <a:extLst>
              <a:ext uri="{FF2B5EF4-FFF2-40B4-BE49-F238E27FC236}">
                <a16:creationId xmlns:a16="http://schemas.microsoft.com/office/drawing/2014/main" id="{033671C1-61F3-5A2A-9A0B-785895D4824A}"/>
              </a:ext>
            </a:extLst>
          </p:cNvPr>
          <p:cNvSpPr/>
          <p:nvPr/>
        </p:nvSpPr>
        <p:spPr>
          <a:xfrm>
            <a:off x="-2482986" y="1483696"/>
            <a:ext cx="14268784" cy="4019658"/>
          </a:xfrm>
          <a:prstGeom prst="rect">
            <a:avLst/>
          </a:prstGeom>
          <a:gradFill>
            <a:gsLst>
              <a:gs pos="0">
                <a:srgbClr val="A9BEE4">
                  <a:alpha val="0"/>
                </a:srgbClr>
              </a:gs>
              <a:gs pos="22000">
                <a:srgbClr val="F5F7FC"/>
              </a:gs>
              <a:gs pos="72000">
                <a:srgbClr val="F2F2F2"/>
              </a:gs>
              <a:gs pos="100000">
                <a:srgbClr val="C5D3ED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3">
            <a:extLst>
              <a:ext uri="{FF2B5EF4-FFF2-40B4-BE49-F238E27FC236}">
                <a16:creationId xmlns:a16="http://schemas.microsoft.com/office/drawing/2014/main" id="{41623745-9882-45A3-09A6-99FAB92926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939" y="649106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RESEARCH STUDY</a:t>
            </a:r>
            <a:endParaRPr sz="3200" b="1" i="0" u="none" strike="noStrike" cap="none" dirty="0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2" name="Google Shape;292;p13">
            <a:extLst>
              <a:ext uri="{FF2B5EF4-FFF2-40B4-BE49-F238E27FC236}">
                <a16:creationId xmlns:a16="http://schemas.microsoft.com/office/drawing/2014/main" id="{353E773A-DA8A-C070-2A47-B8D78658731C}"/>
              </a:ext>
            </a:extLst>
          </p:cNvPr>
          <p:cNvSpPr txBox="1"/>
          <p:nvPr/>
        </p:nvSpPr>
        <p:spPr>
          <a:xfrm>
            <a:off x="359960" y="1643381"/>
            <a:ext cx="6455313" cy="400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University of Chicago &amp; University of Michigan</a:t>
            </a:r>
            <a:endParaRPr dirty="0"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Only current 8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graders are eligible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Arial"/>
              <a:buChar char="•"/>
            </a:pPr>
            <a:endParaRPr lang="en-US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Surveys (Text Messages)</a:t>
            </a:r>
            <a:endParaRPr dirty="0"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Students are eligible to win up to $1,000 </a:t>
            </a:r>
            <a:endParaRPr dirty="0"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Letters that show school level percentile rankings in Achievement Growth and Social Emotional Learning</a:t>
            </a:r>
            <a:endParaRPr dirty="0"/>
          </a:p>
        </p:txBody>
      </p:sp>
      <p:pic>
        <p:nvPicPr>
          <p:cNvPr id="2" name="Google Shape;202;p1">
            <a:extLst>
              <a:ext uri="{FF2B5EF4-FFF2-40B4-BE49-F238E27FC236}">
                <a16:creationId xmlns:a16="http://schemas.microsoft.com/office/drawing/2014/main" id="{3CD91DD1-CB23-4001-53EE-F2304F142B1B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 rot="589242">
            <a:off x="6720227" y="941740"/>
            <a:ext cx="1769873" cy="229907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3" name="Google Shape;202;p1">
            <a:extLst>
              <a:ext uri="{FF2B5EF4-FFF2-40B4-BE49-F238E27FC236}">
                <a16:creationId xmlns:a16="http://schemas.microsoft.com/office/drawing/2014/main" id="{05138DEE-F728-353D-E8C4-F02771D604AE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 rot="589242">
            <a:off x="7068972" y="3509002"/>
            <a:ext cx="1765812" cy="229907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4" name="Google Shape;326;p18">
            <a:extLst>
              <a:ext uri="{FF2B5EF4-FFF2-40B4-BE49-F238E27FC236}">
                <a16:creationId xmlns:a16="http://schemas.microsoft.com/office/drawing/2014/main" id="{E511BE55-8E9B-AAFC-6254-554B1DAC2492}"/>
              </a:ext>
            </a:extLst>
          </p:cNvPr>
          <p:cNvSpPr txBox="1">
            <a:spLocks/>
          </p:cNvSpPr>
          <p:nvPr/>
        </p:nvSpPr>
        <p:spPr>
          <a:xfrm>
            <a:off x="8672945" y="6362700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-US" smtClean="0"/>
              <a:pPr algn="ctr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255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"/>
          <p:cNvSpPr txBox="1">
            <a:spLocks noGrp="1"/>
          </p:cNvSpPr>
          <p:nvPr>
            <p:ph type="title"/>
          </p:nvPr>
        </p:nvSpPr>
        <p:spPr>
          <a:xfrm>
            <a:off x="1219200" y="169003"/>
            <a:ext cx="7772400" cy="694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69B0E"/>
              </a:buClr>
              <a:buSzPts val="2800"/>
              <a:buFont typeface="Poppins"/>
              <a:buNone/>
            </a:pPr>
            <a:r>
              <a:rPr lang="en-US" sz="2800" b="1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</a:rPr>
              <a:t>POLICY &amp; PROCEDURES</a:t>
            </a:r>
            <a:endParaRPr/>
          </a:p>
        </p:txBody>
      </p:sp>
      <p:sp>
        <p:nvSpPr>
          <p:cNvPr id="326" name="Google Shape;326;p18"/>
          <p:cNvSpPr>
            <a:spLocks noGrp="1"/>
          </p:cNvSpPr>
          <p:nvPr>
            <p:ph type="sldNum" idx="12"/>
          </p:nvPr>
        </p:nvSpPr>
        <p:spPr>
          <a:xfrm>
            <a:off x="8672945" y="63627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 dirty="0"/>
          </a:p>
        </p:txBody>
      </p:sp>
      <p:sp>
        <p:nvSpPr>
          <p:cNvPr id="327" name="Google Shape;327;p18"/>
          <p:cNvSpPr txBox="1"/>
          <p:nvPr/>
        </p:nvSpPr>
        <p:spPr>
          <a:xfrm>
            <a:off x="595200" y="1111500"/>
            <a:ext cx="8230145" cy="55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Noto Sans Symbols"/>
              <a:buNone/>
            </a:pPr>
            <a:r>
              <a:rPr lang="en-US" sz="2200" b="1" i="0" u="none" strike="noStrike" cap="none" dirty="0">
                <a:solidFill>
                  <a:srgbClr val="3477B2"/>
                </a:solidFill>
                <a:latin typeface="Poppins"/>
                <a:ea typeface="Poppins"/>
                <a:cs typeface="Poppins"/>
                <a:sym typeface="Poppins"/>
              </a:rPr>
              <a:t>ZOC School Applications</a:t>
            </a:r>
            <a:endParaRPr dirty="0"/>
          </a:p>
          <a:p>
            <a:pPr marL="548640" marR="0" lvl="1" indent="-228599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Online – </a:t>
            </a:r>
            <a:r>
              <a:rPr lang="en-US" sz="1800" b="1" i="0" u="sng" strike="noStrike" cap="none" dirty="0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Apply.LAUSD.net</a:t>
            </a:r>
            <a:r>
              <a:rPr lang="en-US" sz="1800" b="1" i="0" u="none" strike="noStrike" cap="none" dirty="0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dirty="0"/>
          </a:p>
          <a:p>
            <a:pPr marL="548640" marR="0" lvl="1" indent="-228599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Paper – </a:t>
            </a:r>
            <a:r>
              <a:rPr lang="en-US" sz="1800" b="1" i="0" u="sng" strike="noStrike" cap="none" dirty="0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LAUSD.org/zoc</a:t>
            </a:r>
            <a:r>
              <a:rPr lang="en-US" sz="1800" b="1" i="0" u="none" strike="noStrike" cap="none" dirty="0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email to </a:t>
            </a:r>
            <a:r>
              <a:rPr lang="en-US" sz="1800" b="1" i="0" u="sng" strike="noStrike" cap="none" dirty="0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zoc@lausd.net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                           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 MORE FAX </a:t>
            </a:r>
            <a:endParaRPr dirty="0"/>
          </a:p>
          <a:p>
            <a:pPr marL="548640" marR="0" lvl="1" indent="-228599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Check residential address</a:t>
            </a:r>
            <a:endParaRPr dirty="0"/>
          </a:p>
          <a:p>
            <a:pPr marL="548640" marR="0" lvl="1" indent="-228599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 not provide parents information regarding space in your school</a:t>
            </a:r>
            <a:endParaRPr dirty="0"/>
          </a:p>
          <a:p>
            <a:pPr marL="548640" marR="0" lvl="1" indent="-228599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Only enroll students that are on your ZOC student roster, not MISIS</a:t>
            </a:r>
            <a:endParaRPr dirty="0"/>
          </a:p>
          <a:p>
            <a:pPr marL="777240" marR="0" lvl="1" indent="-430212" algn="just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425"/>
              <a:buFont typeface="Noto Sans Symbols"/>
              <a:buNone/>
            </a:pPr>
            <a:endParaRPr sz="500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" marR="0" lvl="0" indent="0" algn="just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Noto Sans Symbols"/>
              <a:buNone/>
            </a:pPr>
            <a:r>
              <a:rPr lang="en-US" sz="2200" b="1" i="0" u="none" strike="noStrike" cap="none" dirty="0">
                <a:solidFill>
                  <a:srgbClr val="3477B2"/>
                </a:solidFill>
                <a:latin typeface="Poppins"/>
                <a:ea typeface="Poppins"/>
                <a:cs typeface="Poppins"/>
                <a:sym typeface="Poppins"/>
              </a:rPr>
              <a:t>ZOC School Brochure</a:t>
            </a:r>
            <a:endParaRPr dirty="0"/>
          </a:p>
          <a:p>
            <a:pPr marL="548640" marR="0" lvl="1" indent="-228599" algn="just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Prepare updates and edits</a:t>
            </a:r>
            <a:endParaRPr dirty="0"/>
          </a:p>
          <a:p>
            <a:pPr marL="548640" marR="0" lvl="1" indent="-228599" algn="just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Submit all changes to ZOC</a:t>
            </a:r>
            <a:endParaRPr dirty="0"/>
          </a:p>
          <a:p>
            <a:pPr marL="548640" marR="0" lvl="1" indent="-228599" algn="just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Review published version</a:t>
            </a:r>
            <a:endParaRPr dirty="0"/>
          </a:p>
          <a:p>
            <a:pPr marL="502919" marR="0" lvl="0" indent="-430212" algn="just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425"/>
              <a:buFont typeface="Noto Sans Symbols"/>
              <a:buNone/>
            </a:pPr>
            <a:endParaRPr sz="500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" marR="0" lvl="0" indent="0" algn="just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Noto Sans Symbols"/>
              <a:buNone/>
            </a:pPr>
            <a:r>
              <a:rPr lang="en-US" sz="2200" b="1" i="0" u="none" strike="noStrike" cap="none" dirty="0">
                <a:solidFill>
                  <a:srgbClr val="3477B2"/>
                </a:solidFill>
                <a:latin typeface="Poppins"/>
                <a:ea typeface="Poppins"/>
                <a:cs typeface="Poppins"/>
                <a:sym typeface="Poppins"/>
              </a:rPr>
              <a:t>ZOC School Videos</a:t>
            </a:r>
            <a:endParaRPr dirty="0"/>
          </a:p>
          <a:p>
            <a:pPr marL="548640" marR="0" lvl="1" indent="-228599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Submit new videos or provide instructions if keeping old video online</a:t>
            </a:r>
            <a:endParaRPr dirty="0"/>
          </a:p>
        </p:txBody>
      </p:sp>
      <p:pic>
        <p:nvPicPr>
          <p:cNvPr id="328" name="Google Shape;328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4260" y="160337"/>
            <a:ext cx="754063" cy="754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9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694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69B0E"/>
              </a:buClr>
              <a:buSzPts val="2800"/>
              <a:buFont typeface="Poppins"/>
              <a:buNone/>
            </a:pPr>
            <a:r>
              <a:rPr lang="en-US" sz="2800" b="1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</a:rPr>
              <a:t>POLICY &amp; PROCEDURES</a:t>
            </a:r>
            <a:endParaRPr/>
          </a:p>
        </p:txBody>
      </p:sp>
      <p:sp>
        <p:nvSpPr>
          <p:cNvPr id="335" name="Google Shape;335;p19"/>
          <p:cNvSpPr>
            <a:spLocks noGrp="1"/>
          </p:cNvSpPr>
          <p:nvPr>
            <p:ph type="sldNum" idx="12"/>
          </p:nvPr>
        </p:nvSpPr>
        <p:spPr>
          <a:xfrm>
            <a:off x="8686800" y="63627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36" name="Google Shape;336;p19"/>
          <p:cNvSpPr txBox="1"/>
          <p:nvPr/>
        </p:nvSpPr>
        <p:spPr>
          <a:xfrm>
            <a:off x="512765" y="1083022"/>
            <a:ext cx="8250909" cy="515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75"/>
              <a:buFont typeface="Noto Sans Symbols"/>
              <a:buNone/>
            </a:pPr>
            <a:r>
              <a:rPr lang="en-US" sz="3500" b="1" i="0" u="none" strike="noStrike" cap="none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Family Outreach</a:t>
            </a:r>
            <a:endParaRPr sz="35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02919" marR="0" lvl="0" indent="-446404" algn="just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70"/>
              <a:buFont typeface="Noto Sans Symbols"/>
              <a:buNone/>
            </a:pPr>
            <a:endParaRPr sz="2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" marR="0" lvl="0" indent="0" algn="just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Noto Sans Symbols"/>
              <a:buNone/>
            </a:pPr>
            <a:r>
              <a:rPr lang="en-US" sz="2200" b="1" i="0" u="none" strike="noStrike" cap="none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Parent Outreach</a:t>
            </a:r>
            <a:endParaRPr/>
          </a:p>
          <a:p>
            <a:pPr marL="548640" marR="0" lvl="1" indent="-228600" algn="just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Flyers</a:t>
            </a:r>
            <a:endParaRPr/>
          </a:p>
          <a:p>
            <a:pPr marL="548640" marR="0" lvl="1" indent="-228600" algn="just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Blackboard Connect calls, text messages, &amp; student emails</a:t>
            </a:r>
            <a:endParaRPr/>
          </a:p>
          <a:p>
            <a:pPr marL="548640" marR="0" lvl="1" indent="-228600" algn="just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Webinar Parent Orientations (English/Spanish)</a:t>
            </a:r>
            <a:endParaRPr/>
          </a:p>
          <a:p>
            <a:pPr marL="45720" marR="0" lvl="0" indent="0" algn="just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</a:pPr>
            <a:endParaRPr sz="15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" marR="0" lvl="0" indent="0" algn="just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Noto Sans Symbols"/>
              <a:buNone/>
            </a:pPr>
            <a:r>
              <a:rPr lang="en-US" sz="2200" b="1" i="0" u="none" strike="noStrike" cap="none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Articulation Activities</a:t>
            </a:r>
            <a:endParaRPr/>
          </a:p>
          <a:p>
            <a:pPr marL="548640" marR="0" lvl="1" indent="-228600" algn="just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Elementary &amp; Middle school invitations should include ALL high schools in the Zone, South Gate MS ZOC, and San Fernando Area MS ZOC</a:t>
            </a:r>
            <a:endParaRPr/>
          </a:p>
          <a:p>
            <a:pPr marL="548640" marR="0" lvl="1" indent="-228600" algn="just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Provide equal access and time to each school</a:t>
            </a:r>
            <a:endParaRPr/>
          </a:p>
          <a:p>
            <a:pPr marL="548640" marR="0" lvl="1" indent="-228600" algn="just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Ask ZOC team for coordination support</a:t>
            </a:r>
            <a:endParaRPr/>
          </a:p>
          <a:p>
            <a:pPr marL="548640" marR="0" lvl="1" indent="-228600" algn="just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Focus on school highlights, not on negative information</a:t>
            </a:r>
            <a:endParaRPr/>
          </a:p>
          <a:p>
            <a:pPr marL="45720" marR="0" lvl="0" indent="0" algn="just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</a:pPr>
            <a:endParaRPr sz="15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37" name="Google Shape;33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260" y="160337"/>
            <a:ext cx="754063" cy="754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"/>
          <p:cNvSpPr txBox="1">
            <a:spLocks noGrp="1"/>
          </p:cNvSpPr>
          <p:nvPr>
            <p:ph type="title"/>
          </p:nvPr>
        </p:nvSpPr>
        <p:spPr>
          <a:xfrm>
            <a:off x="628650" y="4372775"/>
            <a:ext cx="7886700" cy="186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Zones of Choice Overview</a:t>
            </a:r>
            <a:br>
              <a:rPr lang="en-US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2025-2026</a:t>
            </a:r>
            <a:br>
              <a:rPr lang="en-US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September 24, 2025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2186" y="622738"/>
            <a:ext cx="4799627" cy="31997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26;p18">
            <a:extLst>
              <a:ext uri="{FF2B5EF4-FFF2-40B4-BE49-F238E27FC236}">
                <a16:creationId xmlns:a16="http://schemas.microsoft.com/office/drawing/2014/main" id="{A716E73B-C96A-ED5A-8E52-DB1859073052}"/>
              </a:ext>
            </a:extLst>
          </p:cNvPr>
          <p:cNvSpPr txBox="1">
            <a:spLocks/>
          </p:cNvSpPr>
          <p:nvPr/>
        </p:nvSpPr>
        <p:spPr>
          <a:xfrm>
            <a:off x="8672945" y="6362700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-US" smtClean="0"/>
              <a:pPr algn="ctr"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0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694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69B0E"/>
              </a:buClr>
              <a:buSzPts val="2800"/>
              <a:buFont typeface="Poppins"/>
              <a:buNone/>
            </a:pPr>
            <a:r>
              <a:rPr lang="en-US" sz="2800" b="1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</a:rPr>
              <a:t>POLICY &amp; PROCEDURES</a:t>
            </a:r>
            <a:endParaRPr/>
          </a:p>
        </p:txBody>
      </p:sp>
      <p:sp>
        <p:nvSpPr>
          <p:cNvPr id="344" name="Google Shape;344;p20"/>
          <p:cNvSpPr>
            <a:spLocks noGrp="1"/>
          </p:cNvSpPr>
          <p:nvPr>
            <p:ph type="sldNum" idx="12"/>
          </p:nvPr>
        </p:nvSpPr>
        <p:spPr>
          <a:xfrm>
            <a:off x="8624455" y="6317673"/>
            <a:ext cx="367145" cy="3498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 dirty="0"/>
          </a:p>
        </p:txBody>
      </p:sp>
      <p:sp>
        <p:nvSpPr>
          <p:cNvPr id="345" name="Google Shape;345;p20"/>
          <p:cNvSpPr txBox="1"/>
          <p:nvPr/>
        </p:nvSpPr>
        <p:spPr>
          <a:xfrm>
            <a:off x="617560" y="968721"/>
            <a:ext cx="8069239" cy="546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75"/>
              <a:buFont typeface="Noto Sans Symbols"/>
              <a:buNone/>
            </a:pPr>
            <a:r>
              <a:rPr lang="en-US" sz="3500" b="1" i="0" u="none" strike="noStrike" cap="none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Assignments</a:t>
            </a:r>
            <a:endParaRPr sz="35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02919" marR="0" lvl="0" indent="-446404" algn="just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70"/>
              <a:buFont typeface="Noto Sans Symbols"/>
              <a:buNone/>
            </a:pPr>
            <a:endParaRPr sz="2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" marR="0" lvl="0" indent="0" algn="just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Noto Sans Symbols"/>
              <a:buNone/>
            </a:pPr>
            <a:r>
              <a:rPr lang="en-US" sz="2200" b="1" i="0" u="none" strike="noStrike" cap="none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Current 5</a:t>
            </a:r>
            <a:r>
              <a:rPr lang="en-US" sz="2200" b="1" i="0" u="none" strike="noStrike" cap="none" baseline="3000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th</a:t>
            </a:r>
            <a:r>
              <a:rPr lang="en-US" sz="2200" b="1" i="0" u="none" strike="noStrike" cap="none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 &amp; 8</a:t>
            </a:r>
            <a:r>
              <a:rPr lang="en-US" sz="2200" b="1" i="0" u="none" strike="noStrike" cap="none" baseline="3000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th</a:t>
            </a:r>
            <a:r>
              <a:rPr lang="en-US" sz="2200" b="1" i="0" u="none" strike="noStrike" cap="none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 Graders (6</a:t>
            </a:r>
            <a:r>
              <a:rPr lang="en-US" sz="2200" b="1" i="0" u="none" strike="noStrike" cap="none" baseline="3000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th</a:t>
            </a:r>
            <a:r>
              <a:rPr lang="en-US" sz="2200" b="1" i="0" u="none" strike="noStrike" cap="none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 graders in Montara ES)</a:t>
            </a:r>
            <a:endParaRPr/>
          </a:p>
          <a:p>
            <a:pPr marL="548640" marR="0" lvl="1" indent="-228599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Articulation Lists </a:t>
            </a:r>
            <a:endParaRPr/>
          </a:p>
          <a:p>
            <a:pPr marL="548640" marR="0" lvl="1" indent="-228599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SLC &amp; Grade Breakdown</a:t>
            </a:r>
            <a:endParaRPr/>
          </a:p>
          <a:p>
            <a:pPr marL="548640" marR="0" lvl="1" indent="-228599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Assignments are based on preference and space availability</a:t>
            </a:r>
            <a:endParaRPr/>
          </a:p>
          <a:p>
            <a:pPr marL="548640" marR="0" lvl="1" indent="-228599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ECAST &amp; Operational Capacity</a:t>
            </a:r>
            <a:endParaRPr/>
          </a:p>
          <a:p>
            <a:pPr marL="502919" marR="0" lvl="0" indent="-446404" algn="just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70"/>
              <a:buFont typeface="Noto Sans Symbols"/>
              <a:buNone/>
            </a:pPr>
            <a:endParaRPr sz="2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" marR="0" lvl="0" indent="0" algn="just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Noto Sans Symbols"/>
              <a:buNone/>
            </a:pPr>
            <a:r>
              <a:rPr lang="en-US" sz="2200" b="1" i="0" u="none" strike="noStrike" cap="none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Rounds of Assignments</a:t>
            </a:r>
            <a:endParaRPr/>
          </a:p>
          <a:p>
            <a:pPr marL="548640" marR="0" lvl="1" indent="-228599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Five rounds from March-June</a:t>
            </a:r>
            <a:endParaRPr/>
          </a:p>
          <a:p>
            <a:pPr marL="548640" marR="0" lvl="1" indent="-228599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Lists are cumulative</a:t>
            </a:r>
            <a:endParaRPr/>
          </a:p>
          <a:p>
            <a:pPr marL="548640" marR="0" lvl="1" indent="-228599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Include students accepted into Choices programs (Magnet, SAS, Affiliated Charter School, Dual Language Education, etc.)</a:t>
            </a:r>
            <a:endParaRPr/>
          </a:p>
          <a:p>
            <a:pPr marL="45720" marR="0" lvl="0" indent="0" algn="just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</a:pPr>
            <a:endParaRPr sz="15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46" name="Google Shape;34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260" y="160337"/>
            <a:ext cx="754063" cy="754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1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694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69B0E"/>
              </a:buClr>
              <a:buSzPts val="2800"/>
              <a:buFont typeface="Poppins"/>
              <a:buNone/>
            </a:pPr>
            <a:r>
              <a:rPr lang="en-US" sz="2800" b="1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</a:rPr>
              <a:t>POLICY &amp; PROCEDURES</a:t>
            </a:r>
            <a:endParaRPr/>
          </a:p>
        </p:txBody>
      </p:sp>
      <p:sp>
        <p:nvSpPr>
          <p:cNvPr id="353" name="Google Shape;353;p21"/>
          <p:cNvSpPr>
            <a:spLocks noGrp="1"/>
          </p:cNvSpPr>
          <p:nvPr>
            <p:ph type="sldNum" idx="12"/>
          </p:nvPr>
        </p:nvSpPr>
        <p:spPr>
          <a:xfrm>
            <a:off x="8686800" y="63627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354" name="Google Shape;354;p21"/>
          <p:cNvSpPr txBox="1"/>
          <p:nvPr/>
        </p:nvSpPr>
        <p:spPr>
          <a:xfrm>
            <a:off x="457200" y="968721"/>
            <a:ext cx="8442434" cy="5550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r>
              <a:rPr lang="en-US" sz="3200" b="1" i="0" u="none" strike="noStrike" cap="none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Appeals &amp; OTTs </a:t>
            </a:r>
            <a:endParaRPr sz="32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rPr lang="en-US" sz="2400" b="1" i="0" u="none" strike="noStrike" cap="none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Appeals</a:t>
            </a:r>
            <a:endParaRPr/>
          </a:p>
          <a:p>
            <a:pPr marL="548640" marR="0" lvl="1" indent="-228600" algn="just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615"/>
              <a:buFont typeface="Arial"/>
              <a:buChar char="•"/>
            </a:pPr>
            <a:r>
              <a:rPr lang="en-US"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Parent initiated</a:t>
            </a:r>
            <a:endParaRPr/>
          </a:p>
          <a:p>
            <a:pPr marL="548640" marR="0" lvl="1" indent="-228600" algn="just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615"/>
              <a:buFont typeface="Arial"/>
              <a:buChar char="•"/>
            </a:pPr>
            <a:r>
              <a:rPr lang="en-US"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Processed only by ZOC</a:t>
            </a:r>
            <a:endParaRPr/>
          </a:p>
          <a:p>
            <a:pPr marL="548640" marR="0" lvl="1" indent="-228600" algn="just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615"/>
              <a:buFont typeface="Arial"/>
              <a:buChar char="•"/>
            </a:pPr>
            <a:r>
              <a:rPr lang="en-US"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Based on hardship</a:t>
            </a:r>
            <a:endParaRPr/>
          </a:p>
          <a:p>
            <a:pPr marL="548640" marR="0" lvl="1" indent="-228600" algn="just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615"/>
              <a:buFont typeface="Arial"/>
              <a:buChar char="•"/>
            </a:pPr>
            <a:r>
              <a:rPr lang="en-US"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Accepted beyond application window</a:t>
            </a:r>
            <a:endParaRPr/>
          </a:p>
          <a:p>
            <a:pPr marL="548640" marR="0" lvl="1" indent="-228600" algn="just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615"/>
              <a:buFont typeface="Arial"/>
              <a:buChar char="•"/>
            </a:pPr>
            <a:r>
              <a:rPr lang="en-US"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None accepted after Norm Day</a:t>
            </a:r>
            <a:endParaRPr/>
          </a:p>
          <a:p>
            <a:pPr marL="502919" marR="0" lvl="0" indent="-414019" algn="just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680"/>
              <a:buFont typeface="Noto Sans Symbols"/>
              <a:buNone/>
            </a:pPr>
            <a:endParaRPr sz="8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" marR="0" lvl="0" indent="0" algn="just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rPr lang="en-US" sz="2400" b="1" i="0" u="none" strike="noStrike" cap="none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One-Time Transfer (OTT)</a:t>
            </a:r>
            <a:endParaRPr/>
          </a:p>
          <a:p>
            <a:pPr marL="548640" marR="0" lvl="1" indent="-2286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Current 6-7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</a:t>
            </a:r>
            <a:r>
              <a:rPr lang="en-US"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and 9-11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</a:t>
            </a:r>
            <a:r>
              <a:rPr lang="en-US"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graders</a:t>
            </a:r>
            <a:endParaRPr/>
          </a:p>
          <a:p>
            <a:pPr marL="548640" marR="0" lvl="1" indent="-2286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Schools should provide reasoning for non recommendation</a:t>
            </a:r>
            <a:endParaRPr/>
          </a:p>
          <a:p>
            <a:pPr marL="548640" marR="0" lvl="1" indent="-2286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ZOC office retains discretion for approval/denial</a:t>
            </a:r>
            <a:endParaRPr/>
          </a:p>
          <a:p>
            <a:pPr marL="548640" marR="0" lvl="1" indent="-2286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Student must be in good standing</a:t>
            </a:r>
            <a:endParaRPr/>
          </a:p>
          <a:p>
            <a:pPr marL="548640" marR="0" lvl="1" indent="-2286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Cannot be used for safety concerns (Opportunity Transfer)</a:t>
            </a:r>
            <a:endParaRPr/>
          </a:p>
          <a:p>
            <a:pPr marL="548640" marR="0" lvl="1" indent="-2286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Accepted beyond application window</a:t>
            </a:r>
            <a:endParaRPr/>
          </a:p>
          <a:p>
            <a:pPr marL="548640" marR="0" lvl="1" indent="-120650" algn="just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20040" marR="0" lvl="1" indent="0" algn="just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" marR="0" lvl="0" indent="0" algn="just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</a:pPr>
            <a:endParaRPr sz="15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55" name="Google Shape;35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260" y="160337"/>
            <a:ext cx="754063" cy="754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2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694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69B0E"/>
              </a:buClr>
              <a:buSzPts val="2800"/>
              <a:buFont typeface="Poppins"/>
              <a:buNone/>
            </a:pPr>
            <a:r>
              <a:rPr lang="en-US" sz="2800" b="1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</a:rPr>
              <a:t>POLICY &amp; PROCEDURES</a:t>
            </a:r>
            <a:endParaRPr/>
          </a:p>
        </p:txBody>
      </p:sp>
      <p:sp>
        <p:nvSpPr>
          <p:cNvPr id="362" name="Google Shape;362;p22"/>
          <p:cNvSpPr>
            <a:spLocks noGrp="1"/>
          </p:cNvSpPr>
          <p:nvPr>
            <p:ph type="sldNum" idx="12"/>
          </p:nvPr>
        </p:nvSpPr>
        <p:spPr>
          <a:xfrm>
            <a:off x="8686800" y="63627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 dirty="0"/>
          </a:p>
        </p:txBody>
      </p:sp>
      <p:sp>
        <p:nvSpPr>
          <p:cNvPr id="363" name="Google Shape;363;p22"/>
          <p:cNvSpPr txBox="1"/>
          <p:nvPr/>
        </p:nvSpPr>
        <p:spPr>
          <a:xfrm>
            <a:off x="527388" y="1231480"/>
            <a:ext cx="8089223" cy="4846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75"/>
              <a:buFont typeface="Noto Sans Symbols"/>
              <a:buNone/>
            </a:pPr>
            <a:r>
              <a:rPr lang="en-US" sz="3500" b="1" i="0" u="none" strike="noStrike" cap="none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Permits</a:t>
            </a:r>
            <a:endParaRPr/>
          </a:p>
          <a:p>
            <a:pPr marL="45720" marR="0" lvl="0" indent="0" algn="ctr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endParaRPr sz="20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" marR="0" lvl="0" indent="0" algn="just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rPr lang="en-US" sz="2400" b="1" i="0" u="none" strike="noStrike" cap="none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Intra-District Permits and Open Enrollment:</a:t>
            </a:r>
            <a:endParaRPr/>
          </a:p>
          <a:p>
            <a:pPr marL="45720" marR="0" lvl="0" indent="0" algn="just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425"/>
              <a:buFont typeface="Noto Sans Symbols"/>
              <a:buNone/>
            </a:pPr>
            <a:endParaRPr sz="5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48640" marR="0" lvl="1" indent="-228599" algn="just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Open Enrollment Permits/Intra-District Transfers are outside the purview of the ZOC office and should be granted at the discretion of the school principal following guidelines outlined in </a:t>
            </a:r>
            <a:r>
              <a:rPr lang="en-US" sz="2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BUL-5606.1</a:t>
            </a:r>
            <a:endParaRPr/>
          </a:p>
          <a:p>
            <a:pPr marL="320040" marR="0" lvl="1" indent="0" algn="just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Noto Sans Symbols"/>
              <a:buNone/>
            </a:pPr>
            <a:endParaRPr sz="22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48640" marR="0" lvl="1" indent="-228599" algn="just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Open Enrollment Permits/Intra-District Transfers should NOT be used for students residing inside the Zone attendance boundaries.</a:t>
            </a:r>
            <a:endParaRPr/>
          </a:p>
          <a:p>
            <a:pPr marL="548640" marR="0" lvl="1" indent="-120650" algn="just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20040" marR="0" lvl="1" indent="0" algn="just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502919" marR="0" lvl="0" indent="-430212" algn="just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425"/>
              <a:buFont typeface="Noto Sans Symbols"/>
              <a:buNone/>
            </a:pPr>
            <a:endParaRPr sz="5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548640" marR="0" lvl="1" indent="-120650" algn="just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20040" marR="0" lvl="1" indent="0" algn="just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" marR="0" lvl="0" indent="0" algn="just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</a:pPr>
            <a:endParaRPr sz="15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64" name="Google Shape;36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260" y="160337"/>
            <a:ext cx="754063" cy="754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3"/>
          <p:cNvSpPr txBox="1">
            <a:spLocks noGrp="1"/>
          </p:cNvSpPr>
          <p:nvPr>
            <p:ph type="title"/>
          </p:nvPr>
        </p:nvSpPr>
        <p:spPr>
          <a:xfrm>
            <a:off x="914400" y="160338"/>
            <a:ext cx="7772400" cy="694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69B0E"/>
              </a:buClr>
              <a:buSzPts val="2800"/>
              <a:buFont typeface="Poppins"/>
              <a:buNone/>
            </a:pPr>
            <a:r>
              <a:rPr lang="en-US" sz="2800" b="1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</a:rPr>
              <a:t>POLICY &amp; PROCEDURES</a:t>
            </a:r>
            <a:endParaRPr/>
          </a:p>
        </p:txBody>
      </p:sp>
      <p:sp>
        <p:nvSpPr>
          <p:cNvPr id="371" name="Google Shape;371;p23"/>
          <p:cNvSpPr>
            <a:spLocks noGrp="1"/>
          </p:cNvSpPr>
          <p:nvPr>
            <p:ph type="sldNum" idx="12"/>
          </p:nvPr>
        </p:nvSpPr>
        <p:spPr>
          <a:xfrm>
            <a:off x="8618469" y="6289964"/>
            <a:ext cx="373131" cy="3775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 dirty="0"/>
          </a:p>
        </p:txBody>
      </p:sp>
      <p:sp>
        <p:nvSpPr>
          <p:cNvPr id="372" name="Google Shape;372;p23"/>
          <p:cNvSpPr txBox="1"/>
          <p:nvPr/>
        </p:nvSpPr>
        <p:spPr>
          <a:xfrm>
            <a:off x="914400" y="848832"/>
            <a:ext cx="7704069" cy="584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r>
              <a:rPr lang="en-US" sz="3200" b="1" i="0" u="none" strike="noStrike" cap="none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Specialized Support</a:t>
            </a:r>
            <a:endParaRPr dirty="0"/>
          </a:p>
          <a:p>
            <a:pPr marL="4572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Noto Sans Symbols"/>
              <a:buNone/>
            </a:pPr>
            <a:r>
              <a:rPr lang="en-US" sz="2200" b="1" i="0" u="none" strike="noStrike" cap="none" dirty="0">
                <a:solidFill>
                  <a:srgbClr val="3477B2"/>
                </a:solidFill>
                <a:latin typeface="Poppins"/>
                <a:ea typeface="Poppins"/>
                <a:cs typeface="Poppins"/>
                <a:sym typeface="Poppins"/>
              </a:rPr>
              <a:t>EL &amp; Newcomers</a:t>
            </a:r>
            <a:r>
              <a:rPr lang="en-US" sz="2400" b="1" i="0" u="none" strike="noStrike" cap="none" dirty="0">
                <a:solidFill>
                  <a:srgbClr val="3477B2"/>
                </a:solidFill>
                <a:latin typeface="Poppins"/>
                <a:ea typeface="Poppins"/>
                <a:cs typeface="Poppins"/>
                <a:sym typeface="Poppins"/>
              </a:rPr>
              <a:t>	</a:t>
            </a:r>
            <a:r>
              <a:rPr lang="en-US" sz="2200" b="1" i="0" u="none" strike="noStrike" cap="none" dirty="0">
                <a:solidFill>
                  <a:srgbClr val="3477B2"/>
                </a:solidFill>
                <a:latin typeface="Poppins"/>
                <a:ea typeface="Poppins"/>
                <a:cs typeface="Poppins"/>
                <a:sym typeface="Poppins"/>
              </a:rPr>
              <a:t>                                     		</a:t>
            </a:r>
            <a:endParaRPr dirty="0"/>
          </a:p>
          <a:p>
            <a:pPr marL="548640" marR="0" lvl="1" indent="-228600" algn="just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MMED support</a:t>
            </a:r>
            <a:endParaRPr dirty="0"/>
          </a:p>
          <a:p>
            <a:pPr marL="548640" marR="0" lvl="1" indent="-228600" algn="just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SEPA Centers</a:t>
            </a:r>
            <a:endParaRPr dirty="0"/>
          </a:p>
          <a:p>
            <a:pPr marL="777240" marR="0" lvl="1" indent="-446405" algn="just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70"/>
              <a:buFont typeface="Noto Sans Symbols"/>
              <a:buNone/>
            </a:pPr>
            <a:endParaRPr sz="200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" marR="0" lvl="0" indent="0" algn="just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Noto Sans Symbols"/>
              <a:buNone/>
            </a:pPr>
            <a:r>
              <a:rPr lang="en-US" sz="2200" b="1" i="0" u="none" strike="noStrike" cap="none" dirty="0">
                <a:solidFill>
                  <a:srgbClr val="3477B2"/>
                </a:solidFill>
                <a:latin typeface="Poppins"/>
                <a:ea typeface="Poppins"/>
                <a:cs typeface="Poppins"/>
                <a:sym typeface="Poppins"/>
              </a:rPr>
              <a:t>Homelessness &amp; Foster Care</a:t>
            </a:r>
            <a:endParaRPr dirty="0"/>
          </a:p>
          <a:p>
            <a:pPr marL="548640" marR="0" lvl="1" indent="-228600" algn="just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Reference Guide: BUL-6718.0</a:t>
            </a:r>
            <a:endParaRPr dirty="0"/>
          </a:p>
          <a:p>
            <a:pPr marL="548640" marR="0" lvl="1" indent="-228600" algn="just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Immediate enrollment</a:t>
            </a:r>
            <a:endParaRPr dirty="0"/>
          </a:p>
          <a:p>
            <a:pPr marL="548640" marR="0" lvl="1" indent="-228600" algn="just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ZOC follow up</a:t>
            </a:r>
            <a:endParaRPr dirty="0"/>
          </a:p>
          <a:p>
            <a:pPr marL="45720" marR="0" lvl="0" indent="0" algn="just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70"/>
              <a:buFont typeface="Noto Sans Symbols"/>
              <a:buNone/>
            </a:pPr>
            <a:endParaRPr sz="200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" marR="0" lvl="0" indent="0" algn="just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Noto Sans Symbols"/>
              <a:buNone/>
            </a:pPr>
            <a:r>
              <a:rPr lang="en-US" sz="2200" b="1" i="0" u="none" strike="noStrike" cap="none" dirty="0">
                <a:solidFill>
                  <a:srgbClr val="3477B2"/>
                </a:solidFill>
                <a:latin typeface="Poppins"/>
                <a:ea typeface="Poppins"/>
                <a:cs typeface="Poppins"/>
                <a:sym typeface="Poppins"/>
              </a:rPr>
              <a:t>Schools for Advanced Studies (SAS)</a:t>
            </a:r>
            <a:endParaRPr dirty="0"/>
          </a:p>
          <a:p>
            <a:pPr marL="548640" marR="0" lvl="1" indent="-228600" algn="just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Reference Guide: MEM-5974.3</a:t>
            </a:r>
            <a:endParaRPr dirty="0"/>
          </a:p>
          <a:p>
            <a:pPr marL="502919" marR="0" lvl="0" indent="-446404" algn="just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70"/>
              <a:buFont typeface="Noto Sans Symbols"/>
              <a:buNone/>
            </a:pPr>
            <a:endParaRPr sz="200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" marR="0" lvl="0" indent="0" algn="just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Noto Sans Symbols"/>
              <a:buNone/>
            </a:pPr>
            <a:r>
              <a:rPr lang="en-US" sz="2200" b="1" i="0" u="none" strike="noStrike" cap="none" dirty="0">
                <a:solidFill>
                  <a:srgbClr val="3477B2"/>
                </a:solidFill>
                <a:latin typeface="Poppins"/>
                <a:ea typeface="Poppins"/>
                <a:cs typeface="Poppins"/>
                <a:sym typeface="Poppins"/>
              </a:rPr>
              <a:t>SPED</a:t>
            </a:r>
            <a:endParaRPr dirty="0"/>
          </a:p>
          <a:p>
            <a:pPr marL="548640" marR="0" lvl="1" indent="-228600" algn="just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Reference Guide: REF-6047.1</a:t>
            </a:r>
            <a:endParaRPr dirty="0"/>
          </a:p>
          <a:p>
            <a:pPr marL="548640" marR="0" lvl="1" indent="-228600" algn="just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Transition IEP</a:t>
            </a:r>
            <a:endParaRPr dirty="0"/>
          </a:p>
          <a:p>
            <a:pPr marL="548640" marR="0" lvl="1" indent="-228600" algn="just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SPED division support</a:t>
            </a:r>
            <a:endParaRPr sz="2000" b="0" i="0" u="none" strike="noStrike" cap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548640" marR="0" lvl="1" indent="-120650" algn="just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" marR="0" lvl="0" indent="0" algn="just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</a:pPr>
            <a:endParaRPr sz="1500" b="0" i="0" u="none" strike="noStrike" cap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73" name="Google Shape;37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260" y="160337"/>
            <a:ext cx="754063" cy="754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2B62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4"/>
          <p:cNvSpPr>
            <a:spLocks noGrp="1"/>
          </p:cNvSpPr>
          <p:nvPr>
            <p:ph type="sldNum" idx="12"/>
          </p:nvPr>
        </p:nvSpPr>
        <p:spPr>
          <a:xfrm>
            <a:off x="8659091" y="6324600"/>
            <a:ext cx="332509" cy="342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tx1"/>
                </a:solidFill>
              </a:rPr>
              <a:t>24</a:t>
            </a:fld>
            <a:endParaRPr dirty="0">
              <a:solidFill>
                <a:schemeClr val="tx1"/>
              </a:solidFill>
            </a:endParaRPr>
          </a:p>
        </p:txBody>
      </p:sp>
      <p:sp>
        <p:nvSpPr>
          <p:cNvPr id="380" name="Google Shape;380;p24"/>
          <p:cNvSpPr txBox="1">
            <a:spLocks noGrp="1"/>
          </p:cNvSpPr>
          <p:nvPr>
            <p:ph type="title"/>
          </p:nvPr>
        </p:nvSpPr>
        <p:spPr>
          <a:xfrm>
            <a:off x="468086" y="457200"/>
            <a:ext cx="7913914" cy="783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69B0E"/>
              </a:buClr>
              <a:buSzPts val="2800"/>
              <a:buFont typeface="Poppins"/>
              <a:buNone/>
            </a:pPr>
            <a:r>
              <a:rPr lang="en-US" sz="2800" b="1" i="0" u="none" strike="noStrike" cap="none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</a:rPr>
              <a:t>REFERENCE GUIDES</a:t>
            </a:r>
            <a:endParaRPr/>
          </a:p>
        </p:txBody>
      </p:sp>
      <p:sp>
        <p:nvSpPr>
          <p:cNvPr id="381" name="Google Shape;381;p24"/>
          <p:cNvSpPr txBox="1"/>
          <p:nvPr/>
        </p:nvSpPr>
        <p:spPr>
          <a:xfrm>
            <a:off x="690168" y="697468"/>
            <a:ext cx="77636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BBDBFF"/>
                </a:solidFill>
                <a:latin typeface="Arial"/>
                <a:ea typeface="Arial"/>
                <a:cs typeface="Arial"/>
                <a:sym typeface="Arial"/>
              </a:rPr>
              <a:t>__________________________________________________________</a:t>
            </a:r>
            <a:endParaRPr/>
          </a:p>
        </p:txBody>
      </p:sp>
      <p:pic>
        <p:nvPicPr>
          <p:cNvPr id="382" name="Google Shape;382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19017" y="1925088"/>
            <a:ext cx="6338128" cy="4312749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383" name="Google Shape;383;p24"/>
          <p:cNvSpPr txBox="1"/>
          <p:nvPr/>
        </p:nvSpPr>
        <p:spPr>
          <a:xfrm>
            <a:off x="1346638" y="1398363"/>
            <a:ext cx="392974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ZOC Enrollment</a:t>
            </a:r>
            <a:endParaRPr/>
          </a:p>
        </p:txBody>
      </p:sp>
      <p:pic>
        <p:nvPicPr>
          <p:cNvPr id="384" name="Google Shape;38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260" y="160337"/>
            <a:ext cx="754063" cy="754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2B62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5"/>
          <p:cNvSpPr>
            <a:spLocks noGrp="1"/>
          </p:cNvSpPr>
          <p:nvPr>
            <p:ph type="sldNum" idx="12"/>
          </p:nvPr>
        </p:nvSpPr>
        <p:spPr>
          <a:xfrm>
            <a:off x="8686800" y="6362700"/>
            <a:ext cx="304800" cy="3048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391" name="Google Shape;391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66618" y="2016122"/>
            <a:ext cx="7210764" cy="4058754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392" name="Google Shape;392;p25"/>
          <p:cNvSpPr txBox="1">
            <a:spLocks noGrp="1"/>
          </p:cNvSpPr>
          <p:nvPr>
            <p:ph type="title"/>
          </p:nvPr>
        </p:nvSpPr>
        <p:spPr>
          <a:xfrm>
            <a:off x="468086" y="457200"/>
            <a:ext cx="7913914" cy="783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69B0E"/>
              </a:buClr>
              <a:buSzPts val="2800"/>
              <a:buFont typeface="Poppins"/>
              <a:buNone/>
            </a:pPr>
            <a:r>
              <a:rPr lang="en-US" sz="2800" b="1" i="0" u="none" strike="noStrike" cap="none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</a:rPr>
              <a:t>REFERENCE GUIDES</a:t>
            </a:r>
            <a:br>
              <a:rPr lang="en-US" sz="2800" b="1" i="0" u="none" strike="noStrike" cap="none">
                <a:solidFill>
                  <a:srgbClr val="1B1E3D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2800" b="1" i="0" u="none" strike="noStrike" cap="none">
              <a:solidFill>
                <a:srgbClr val="1B1E3D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93" name="Google Shape;393;p25"/>
          <p:cNvSpPr txBox="1"/>
          <p:nvPr/>
        </p:nvSpPr>
        <p:spPr>
          <a:xfrm>
            <a:off x="690168" y="697468"/>
            <a:ext cx="77636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BBDBFF"/>
                </a:solidFill>
                <a:latin typeface="Arial"/>
                <a:ea typeface="Arial"/>
                <a:cs typeface="Arial"/>
                <a:sym typeface="Arial"/>
              </a:rPr>
              <a:t>__________________________________________________________</a:t>
            </a:r>
            <a:endParaRPr/>
          </a:p>
        </p:txBody>
      </p:sp>
      <p:sp>
        <p:nvSpPr>
          <p:cNvPr id="394" name="Google Shape;394;p25"/>
          <p:cNvSpPr txBox="1"/>
          <p:nvPr/>
        </p:nvSpPr>
        <p:spPr>
          <a:xfrm>
            <a:off x="914400" y="1459467"/>
            <a:ext cx="539931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ZOC Students with Disabilities</a:t>
            </a:r>
            <a:endParaRPr/>
          </a:p>
        </p:txBody>
      </p:sp>
      <p:pic>
        <p:nvPicPr>
          <p:cNvPr id="395" name="Google Shape;39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260" y="160337"/>
            <a:ext cx="754063" cy="754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79;p24">
            <a:extLst>
              <a:ext uri="{FF2B5EF4-FFF2-40B4-BE49-F238E27FC236}">
                <a16:creationId xmlns:a16="http://schemas.microsoft.com/office/drawing/2014/main" id="{F2691909-D5A1-5FD3-F77D-C169CC95C06E}"/>
              </a:ext>
            </a:extLst>
          </p:cNvPr>
          <p:cNvSpPr txBox="1">
            <a:spLocks/>
          </p:cNvSpPr>
          <p:nvPr/>
        </p:nvSpPr>
        <p:spPr>
          <a:xfrm>
            <a:off x="8659091" y="6324600"/>
            <a:ext cx="332509" cy="342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2B62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6"/>
          <p:cNvSpPr>
            <a:spLocks noGrp="1"/>
          </p:cNvSpPr>
          <p:nvPr>
            <p:ph type="sldNum" idx="12"/>
          </p:nvPr>
        </p:nvSpPr>
        <p:spPr>
          <a:xfrm>
            <a:off x="8686800" y="6362700"/>
            <a:ext cx="304800" cy="3048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402" name="Google Shape;402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4510" y="2188138"/>
            <a:ext cx="7206984" cy="3877684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403" name="Google Shape;403;p26"/>
          <p:cNvSpPr txBox="1">
            <a:spLocks noGrp="1"/>
          </p:cNvSpPr>
          <p:nvPr>
            <p:ph type="title"/>
          </p:nvPr>
        </p:nvSpPr>
        <p:spPr>
          <a:xfrm>
            <a:off x="468086" y="457200"/>
            <a:ext cx="7913914" cy="783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69B0E"/>
              </a:buClr>
              <a:buSzPts val="2800"/>
              <a:buFont typeface="Poppins"/>
              <a:buNone/>
            </a:pPr>
            <a:r>
              <a:rPr lang="en-US" sz="2800" b="1" i="0" u="none" strike="noStrike" cap="none" dirty="0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</a:rPr>
              <a:t>REFERENCE GUIDES</a:t>
            </a:r>
            <a:br>
              <a:rPr lang="en-US" sz="2800" b="1" i="0" u="none" strike="noStrike" cap="none" dirty="0">
                <a:solidFill>
                  <a:srgbClr val="1B1E3D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2800" b="1" i="0" u="none" strike="noStrike" cap="none" dirty="0">
              <a:solidFill>
                <a:srgbClr val="1B1E3D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04" name="Google Shape;404;p26"/>
          <p:cNvSpPr txBox="1"/>
          <p:nvPr/>
        </p:nvSpPr>
        <p:spPr>
          <a:xfrm>
            <a:off x="690168" y="697468"/>
            <a:ext cx="77636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BBDBFF"/>
                </a:solidFill>
                <a:latin typeface="Arial"/>
                <a:ea typeface="Arial"/>
                <a:cs typeface="Arial"/>
                <a:sym typeface="Arial"/>
              </a:rPr>
              <a:t>__________________________________________________________</a:t>
            </a:r>
            <a:endParaRPr/>
          </a:p>
        </p:txBody>
      </p:sp>
      <p:sp>
        <p:nvSpPr>
          <p:cNvPr id="405" name="Google Shape;405;p26"/>
          <p:cNvSpPr txBox="1"/>
          <p:nvPr/>
        </p:nvSpPr>
        <p:spPr>
          <a:xfrm>
            <a:off x="914400" y="1459467"/>
            <a:ext cx="539931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ZOC Schools for Advanced Studies</a:t>
            </a:r>
            <a:endParaRPr/>
          </a:p>
        </p:txBody>
      </p:sp>
      <p:pic>
        <p:nvPicPr>
          <p:cNvPr id="406" name="Google Shape;406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260" y="160337"/>
            <a:ext cx="754063" cy="754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79;p24">
            <a:extLst>
              <a:ext uri="{FF2B5EF4-FFF2-40B4-BE49-F238E27FC236}">
                <a16:creationId xmlns:a16="http://schemas.microsoft.com/office/drawing/2014/main" id="{887422C6-3C69-B811-CA85-F04E4F0DEB4A}"/>
              </a:ext>
            </a:extLst>
          </p:cNvPr>
          <p:cNvSpPr txBox="1">
            <a:spLocks/>
          </p:cNvSpPr>
          <p:nvPr/>
        </p:nvSpPr>
        <p:spPr>
          <a:xfrm>
            <a:off x="8659091" y="6324600"/>
            <a:ext cx="332509" cy="342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 dirty="0"/>
          </a:p>
        </p:txBody>
      </p:sp>
      <p:sp>
        <p:nvSpPr>
          <p:cNvPr id="413" name="Google Shape;413;p27"/>
          <p:cNvSpPr/>
          <p:nvPr/>
        </p:nvSpPr>
        <p:spPr>
          <a:xfrm>
            <a:off x="532265" y="1125002"/>
            <a:ext cx="8106771" cy="5016853"/>
          </a:xfrm>
          <a:prstGeom prst="round2SameRect">
            <a:avLst>
              <a:gd name="adj1" fmla="val 10500"/>
              <a:gd name="adj2" fmla="val 0"/>
            </a:avLst>
          </a:prstGeom>
          <a:solidFill>
            <a:srgbClr val="4372C3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27"/>
          <p:cNvSpPr/>
          <p:nvPr/>
        </p:nvSpPr>
        <p:spPr>
          <a:xfrm>
            <a:off x="636895" y="1252413"/>
            <a:ext cx="8202305" cy="486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6355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SEPTEMBER 2025</a:t>
            </a:r>
            <a:endParaRPr dirty="0"/>
          </a:p>
          <a:p>
            <a:pPr marL="46355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2075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ZOC Roadshows</a:t>
            </a:r>
            <a:endParaRPr dirty="0"/>
          </a:p>
          <a:p>
            <a:pPr marL="920750" marR="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2075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School action plans</a:t>
            </a:r>
            <a:endParaRPr dirty="0"/>
          </a:p>
          <a:p>
            <a:pPr marL="920750" marR="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2075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Articulation events</a:t>
            </a:r>
            <a:endParaRPr dirty="0"/>
          </a:p>
          <a:p>
            <a:pPr marL="46355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2075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School application changes</a:t>
            </a:r>
            <a:endParaRPr dirty="0"/>
          </a:p>
          <a:p>
            <a:pPr marL="920750" marR="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2075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Brochure and video</a:t>
            </a:r>
            <a:endParaRPr dirty="0"/>
          </a:p>
          <a:p>
            <a:pPr marL="920750" marR="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2075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ZOC informational flyer</a:t>
            </a:r>
          </a:p>
          <a:p>
            <a:pPr marL="92075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endParaRPr lang="en-US" sz="1200" dirty="0">
              <a:solidFill>
                <a:schemeClr val="lt1"/>
              </a:solidFill>
              <a:latin typeface="Poppins"/>
              <a:cs typeface="Poppins"/>
              <a:sym typeface="Poppins"/>
            </a:endParaRPr>
          </a:p>
          <a:p>
            <a:pPr marL="92075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lt1"/>
                </a:solidFill>
                <a:latin typeface="Poppins"/>
                <a:cs typeface="Poppins"/>
                <a:sym typeface="Poppins"/>
              </a:rPr>
              <a:t>ZOC Binders &amp; Banners </a:t>
            </a:r>
            <a:r>
              <a:rPr lang="en-US" sz="2800" b="1" dirty="0">
                <a:solidFill>
                  <a:schemeClr val="lt1"/>
                </a:solidFill>
                <a:latin typeface="Poppins"/>
                <a:cs typeface="Poppins"/>
                <a:sym typeface="Poppins"/>
              </a:rPr>
              <a:t>NEW!</a:t>
            </a:r>
            <a:endParaRPr b="1" dirty="0"/>
          </a:p>
        </p:txBody>
      </p:sp>
      <p:sp>
        <p:nvSpPr>
          <p:cNvPr id="415" name="Google Shape;415;p27"/>
          <p:cNvSpPr txBox="1"/>
          <p:nvPr/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69B0E"/>
              </a:buClr>
              <a:buSzPts val="4000"/>
              <a:buFont typeface="Poppins"/>
              <a:buNone/>
            </a:pPr>
            <a:r>
              <a:rPr lang="en-US" sz="4000" b="1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</a:rPr>
              <a:t>ZOC TIMELINE</a:t>
            </a:r>
            <a:endParaRPr/>
          </a:p>
        </p:txBody>
      </p:sp>
      <p:pic>
        <p:nvPicPr>
          <p:cNvPr id="416" name="Google Shape;41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260" y="160337"/>
            <a:ext cx="754063" cy="754063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27"/>
          <p:cNvSpPr/>
          <p:nvPr/>
        </p:nvSpPr>
        <p:spPr>
          <a:xfrm>
            <a:off x="5698940" y="1417638"/>
            <a:ext cx="2592547" cy="1758647"/>
          </a:xfrm>
          <a:prstGeom prst="roundRect">
            <a:avLst>
              <a:gd name="adj" fmla="val 1000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371;p23">
            <a:extLst>
              <a:ext uri="{FF2B5EF4-FFF2-40B4-BE49-F238E27FC236}">
                <a16:creationId xmlns:a16="http://schemas.microsoft.com/office/drawing/2014/main" id="{2D55AF58-C0BB-6BEA-C075-6F2EB1F3D271}"/>
              </a:ext>
            </a:extLst>
          </p:cNvPr>
          <p:cNvSpPr txBox="1">
            <a:spLocks/>
          </p:cNvSpPr>
          <p:nvPr/>
        </p:nvSpPr>
        <p:spPr>
          <a:xfrm>
            <a:off x="8618469" y="6289964"/>
            <a:ext cx="373131" cy="3775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-US" smtClean="0">
                <a:solidFill>
                  <a:schemeClr val="bg1"/>
                </a:solidFill>
              </a:rPr>
              <a:pPr algn="ctr"/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8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</a:rPr>
              <a:t>ZOC TIMELINE</a:t>
            </a:r>
            <a:endParaRPr sz="4000" dirty="0"/>
          </a:p>
        </p:txBody>
      </p:sp>
      <p:sp>
        <p:nvSpPr>
          <p:cNvPr id="424" name="Google Shape;424;p2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grpSp>
        <p:nvGrpSpPr>
          <p:cNvPr id="425" name="Google Shape;425;p28"/>
          <p:cNvGrpSpPr/>
          <p:nvPr/>
        </p:nvGrpSpPr>
        <p:grpSpPr>
          <a:xfrm>
            <a:off x="488887" y="1212409"/>
            <a:ext cx="8206966" cy="4994530"/>
            <a:chOff x="0" y="0"/>
            <a:chExt cx="8206966" cy="4994530"/>
          </a:xfrm>
        </p:grpSpPr>
        <p:sp>
          <p:nvSpPr>
            <p:cNvPr id="426" name="Google Shape;426;p28"/>
            <p:cNvSpPr/>
            <p:nvPr/>
          </p:nvSpPr>
          <p:spPr>
            <a:xfrm>
              <a:off x="0" y="0"/>
              <a:ext cx="8206966" cy="4994530"/>
            </a:xfrm>
            <a:prstGeom prst="roundRect">
              <a:avLst>
                <a:gd name="adj" fmla="val 10000"/>
              </a:avLst>
            </a:prstGeom>
            <a:solidFill>
              <a:srgbClr val="54813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8"/>
            <p:cNvSpPr txBox="1"/>
            <p:nvPr/>
          </p:nvSpPr>
          <p:spPr>
            <a:xfrm>
              <a:off x="0" y="0"/>
              <a:ext cx="6158487" cy="4994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247650" rIns="247650" bIns="247650" anchor="ctr" anchorCtr="0">
              <a:noAutofit/>
            </a:bodyPr>
            <a:lstStyle/>
            <a:p>
              <a:pPr marL="46355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500"/>
                <a:buFont typeface="Arial"/>
                <a:buNone/>
              </a:pPr>
              <a:endParaRPr sz="6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5766850" y="319537"/>
              <a:ext cx="2048622" cy="1451731"/>
            </a:xfrm>
            <a:prstGeom prst="roundRect">
              <a:avLst>
                <a:gd name="adj" fmla="val 10000"/>
              </a:avLst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9" name="Google Shape;429;p28"/>
          <p:cNvSpPr/>
          <p:nvPr/>
        </p:nvSpPr>
        <p:spPr>
          <a:xfrm>
            <a:off x="567951" y="1697440"/>
            <a:ext cx="8202305" cy="4262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6355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OCTOBER 2025</a:t>
            </a:r>
            <a:endParaRPr dirty="0"/>
          </a:p>
          <a:p>
            <a:pPr marL="46355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2075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ZOC School Applications                        for SY 2026-2027                           (October 1 – November 14, 2025)</a:t>
            </a:r>
            <a:endParaRPr dirty="0"/>
          </a:p>
          <a:p>
            <a:pPr marL="920750" marR="0" lvl="1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2075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Parent Orientations</a:t>
            </a:r>
            <a:endParaRPr dirty="0"/>
          </a:p>
          <a:p>
            <a:pPr marL="920750" marR="0" lvl="1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2075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Brochure and video posted on ZOC website</a:t>
            </a:r>
            <a:endParaRPr dirty="0"/>
          </a:p>
        </p:txBody>
      </p:sp>
      <p:pic>
        <p:nvPicPr>
          <p:cNvPr id="430" name="Google Shape;430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260" y="160337"/>
            <a:ext cx="754063" cy="754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71;p23">
            <a:extLst>
              <a:ext uri="{FF2B5EF4-FFF2-40B4-BE49-F238E27FC236}">
                <a16:creationId xmlns:a16="http://schemas.microsoft.com/office/drawing/2014/main" id="{8D04E0A2-40FB-5264-6A44-C09C174A3A44}"/>
              </a:ext>
            </a:extLst>
          </p:cNvPr>
          <p:cNvSpPr txBox="1">
            <a:spLocks/>
          </p:cNvSpPr>
          <p:nvPr/>
        </p:nvSpPr>
        <p:spPr>
          <a:xfrm>
            <a:off x="8618469" y="6289964"/>
            <a:ext cx="373131" cy="3775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-US" smtClean="0">
                <a:solidFill>
                  <a:schemeClr val="bg1"/>
                </a:solidFill>
              </a:rPr>
              <a:pPr algn="ctr"/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9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</a:rPr>
              <a:t>ZOC TIMELINE</a:t>
            </a:r>
            <a:endParaRPr sz="4000" dirty="0"/>
          </a:p>
        </p:txBody>
      </p:sp>
      <p:sp>
        <p:nvSpPr>
          <p:cNvPr id="437" name="Google Shape;437;p2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grpSp>
        <p:nvGrpSpPr>
          <p:cNvPr id="438" name="Google Shape;438;p29"/>
          <p:cNvGrpSpPr/>
          <p:nvPr/>
        </p:nvGrpSpPr>
        <p:grpSpPr>
          <a:xfrm>
            <a:off x="544305" y="1284135"/>
            <a:ext cx="8206966" cy="4502591"/>
            <a:chOff x="0" y="0"/>
            <a:chExt cx="8206966" cy="4992581"/>
          </a:xfrm>
        </p:grpSpPr>
        <p:sp>
          <p:nvSpPr>
            <p:cNvPr id="439" name="Google Shape;439;p29"/>
            <p:cNvSpPr/>
            <p:nvPr/>
          </p:nvSpPr>
          <p:spPr>
            <a:xfrm>
              <a:off x="0" y="0"/>
              <a:ext cx="8206966" cy="4992581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9"/>
            <p:cNvSpPr txBox="1"/>
            <p:nvPr/>
          </p:nvSpPr>
          <p:spPr>
            <a:xfrm>
              <a:off x="69272" y="559399"/>
              <a:ext cx="6231216" cy="4433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t" anchorCtr="0">
              <a:noAutofit/>
            </a:bodyPr>
            <a:lstStyle/>
            <a:p>
              <a:pPr marL="46355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endParaRPr sz="15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463550" marR="0" lvl="0" indent="0" algn="l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Poppins"/>
                <a:buNone/>
              </a:pPr>
              <a:r>
                <a:rPr lang="en-US" sz="4400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NOVEMBER 2025</a:t>
              </a:r>
              <a:endParaRPr dirty="0"/>
            </a:p>
            <a:p>
              <a:pPr marL="736600" marR="0" lvl="1" indent="-273050" algn="l" rtl="0">
                <a:lnSpc>
                  <a:spcPct val="90000"/>
                </a:lnSpc>
                <a:spcBef>
                  <a:spcPts val="154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Poppins"/>
                <a:buChar char="•"/>
              </a:pPr>
              <a:r>
                <a:rPr lang="en-US" sz="3000" b="0" i="0" u="none" strike="noStrike" cap="none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ZOC online application closes November 14, 2025</a:t>
              </a:r>
              <a:endParaRPr dirty="0"/>
            </a:p>
            <a:p>
              <a:pPr marL="736600" marR="0" lvl="1" indent="-196850" algn="l" rtl="0">
                <a:lnSpc>
                  <a:spcPct val="90000"/>
                </a:lnSpc>
                <a:spcBef>
                  <a:spcPts val="45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736600" marR="0" lvl="1" indent="-27305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Poppins"/>
                <a:buChar char="•"/>
              </a:pPr>
              <a:r>
                <a:rPr lang="en-US" sz="3000" b="0" i="0" u="none" strike="noStrike" cap="none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As of November 17</a:t>
              </a:r>
              <a:r>
                <a:rPr lang="en-US" sz="3000" b="0" i="0" u="none" strike="noStrike" cap="none" baseline="30000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th</a:t>
              </a:r>
              <a:r>
                <a:rPr lang="en-US" sz="3000" b="0" i="0" u="none" strike="noStrike" cap="none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, paper applications can be submitted via email </a:t>
              </a:r>
              <a:endParaRPr dirty="0"/>
            </a:p>
            <a:p>
              <a:pPr marL="736600" marR="0" lvl="1" indent="-57150" algn="l" rtl="0">
                <a:lnSpc>
                  <a:spcPct val="90000"/>
                </a:lnSpc>
                <a:spcBef>
                  <a:spcPts val="45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Arial"/>
                <a:buNone/>
              </a:pPr>
              <a:endParaRPr sz="3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9"/>
            <p:cNvSpPr/>
            <p:nvPr/>
          </p:nvSpPr>
          <p:spPr>
            <a:xfrm>
              <a:off x="6039160" y="1348180"/>
              <a:ext cx="1905444" cy="1535499"/>
            </a:xfrm>
            <a:prstGeom prst="roundRect">
              <a:avLst>
                <a:gd name="adj" fmla="val 10000"/>
              </a:avLst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42" name="Google Shape;442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260" y="160337"/>
            <a:ext cx="754063" cy="754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71;p23">
            <a:extLst>
              <a:ext uri="{FF2B5EF4-FFF2-40B4-BE49-F238E27FC236}">
                <a16:creationId xmlns:a16="http://schemas.microsoft.com/office/drawing/2014/main" id="{21598651-C2A8-ED88-DAE4-655A45C33264}"/>
              </a:ext>
            </a:extLst>
          </p:cNvPr>
          <p:cNvSpPr txBox="1">
            <a:spLocks/>
          </p:cNvSpPr>
          <p:nvPr/>
        </p:nvSpPr>
        <p:spPr>
          <a:xfrm>
            <a:off x="8618469" y="6289964"/>
            <a:ext cx="373131" cy="3775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-US" smtClean="0">
                <a:solidFill>
                  <a:schemeClr val="bg1"/>
                </a:solidFill>
              </a:rPr>
              <a:pPr algn="ctr"/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"/>
          <p:cNvSpPr txBox="1">
            <a:spLocks noGrp="1"/>
          </p:cNvSpPr>
          <p:nvPr>
            <p:ph type="title"/>
          </p:nvPr>
        </p:nvSpPr>
        <p:spPr>
          <a:xfrm>
            <a:off x="628650" y="1305014"/>
            <a:ext cx="7886700" cy="114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Welcome!</a:t>
            </a:r>
            <a:endParaRPr sz="5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"/>
          <p:cNvSpPr txBox="1"/>
          <p:nvPr/>
        </p:nvSpPr>
        <p:spPr>
          <a:xfrm>
            <a:off x="3123526" y="2930457"/>
            <a:ext cx="5602897" cy="186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36578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Dunia Fernandez</a:t>
            </a:r>
            <a:endParaRPr sz="1800" b="0" i="0" u="none" strike="noStrike" cap="none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PPDA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Zones of Choice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Strategic Enrollment &amp; Program Planning Office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sng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dunia.fernandez@lausd.net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| (213) 241-0466</a:t>
            </a:r>
            <a:endParaRPr sz="1800" b="0" i="0" u="none" strike="noStrike" cap="none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6578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6" name="Google Shape;216;p3"/>
          <p:cNvPicPr preferRelativeResize="0"/>
          <p:nvPr/>
        </p:nvPicPr>
        <p:blipFill rotWithShape="1">
          <a:blip r:embed="rId4">
            <a:alphaModFix/>
          </a:blip>
          <a:srcRect l="378" t="3284" r="378" b="9952"/>
          <a:stretch/>
        </p:blipFill>
        <p:spPr>
          <a:xfrm>
            <a:off x="1282874" y="2760850"/>
            <a:ext cx="1634165" cy="21992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326;p18">
            <a:extLst>
              <a:ext uri="{FF2B5EF4-FFF2-40B4-BE49-F238E27FC236}">
                <a16:creationId xmlns:a16="http://schemas.microsoft.com/office/drawing/2014/main" id="{5C813246-7B8F-16C8-BFF3-3C71AFE765AD}"/>
              </a:ext>
            </a:extLst>
          </p:cNvPr>
          <p:cNvSpPr txBox="1">
            <a:spLocks/>
          </p:cNvSpPr>
          <p:nvPr/>
        </p:nvSpPr>
        <p:spPr>
          <a:xfrm>
            <a:off x="8672945" y="6362700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-US" smtClean="0"/>
              <a:pPr algn="ctr"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0"/>
          <p:cNvSpPr txBox="1">
            <a:spLocks noGrp="1"/>
          </p:cNvSpPr>
          <p:nvPr>
            <p:ph type="title"/>
          </p:nvPr>
        </p:nvSpPr>
        <p:spPr>
          <a:xfrm>
            <a:off x="914400" y="211264"/>
            <a:ext cx="7772400" cy="66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69B0E"/>
              </a:buClr>
              <a:buSzPts val="4000"/>
              <a:buFont typeface="Poppins"/>
              <a:buNone/>
            </a:pPr>
            <a:r>
              <a:rPr lang="en-US" b="1" dirty="0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</a:rPr>
              <a:t>ZOC TIMELINE</a:t>
            </a:r>
            <a:endParaRPr dirty="0"/>
          </a:p>
        </p:txBody>
      </p:sp>
      <p:sp>
        <p:nvSpPr>
          <p:cNvPr id="449" name="Google Shape;449;p30"/>
          <p:cNvSpPr>
            <a:spLocks noGrp="1"/>
          </p:cNvSpPr>
          <p:nvPr>
            <p:ph type="sldNum" idx="12"/>
          </p:nvPr>
        </p:nvSpPr>
        <p:spPr>
          <a:xfrm>
            <a:off x="8631382" y="6363258"/>
            <a:ext cx="374073" cy="38044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 dirty="0"/>
          </a:p>
        </p:txBody>
      </p:sp>
      <p:grpSp>
        <p:nvGrpSpPr>
          <p:cNvPr id="450" name="Google Shape;450;p30"/>
          <p:cNvGrpSpPr/>
          <p:nvPr/>
        </p:nvGrpSpPr>
        <p:grpSpPr>
          <a:xfrm>
            <a:off x="371193" y="968413"/>
            <a:ext cx="8519311" cy="5335405"/>
            <a:chOff x="0" y="54013"/>
            <a:chExt cx="8519311" cy="5428498"/>
          </a:xfrm>
        </p:grpSpPr>
        <p:sp>
          <p:nvSpPr>
            <p:cNvPr id="451" name="Google Shape;451;p30"/>
            <p:cNvSpPr/>
            <p:nvPr/>
          </p:nvSpPr>
          <p:spPr>
            <a:xfrm>
              <a:off x="0" y="54013"/>
              <a:ext cx="8519311" cy="1813839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0"/>
            <p:cNvSpPr txBox="1"/>
            <p:nvPr/>
          </p:nvSpPr>
          <p:spPr>
            <a:xfrm>
              <a:off x="1864809" y="198325"/>
              <a:ext cx="6654501" cy="18138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6355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Poppins"/>
                <a:buNone/>
              </a:pPr>
              <a:r>
                <a:rPr lang="en-US" sz="2400" b="1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DECEMBER 2025</a:t>
              </a:r>
              <a:endParaRPr dirty="0"/>
            </a:p>
            <a:p>
              <a:pPr marL="463550" marR="0" lvl="1" indent="-12700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Poppins"/>
                <a:buChar char="•"/>
              </a:pPr>
              <a:r>
                <a:rPr lang="en-US" sz="2000" b="0" i="0" u="none" strike="noStrike" cap="none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Deadline for paper applications for Round #1</a:t>
              </a:r>
              <a:endParaRPr dirty="0"/>
            </a:p>
            <a:p>
              <a:pPr marL="463550" marR="0" lvl="1" indent="-1270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Poppins"/>
                <a:buChar char="•"/>
              </a:pPr>
              <a:r>
                <a:rPr lang="en-US" sz="2000" b="0" i="0" u="none" strike="noStrike" cap="none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Correction/Confirmation Letters</a:t>
              </a:r>
              <a:endParaRPr dirty="0"/>
            </a:p>
            <a:p>
              <a:pPr marL="463550" marR="0" lvl="1" indent="-1270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Poppins"/>
                <a:buChar char="•"/>
              </a:pPr>
              <a:r>
                <a:rPr lang="en-US" sz="2000" b="0" i="0" u="none" strike="noStrike" cap="none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E-CAST</a:t>
              </a:r>
              <a:endParaRPr dirty="0"/>
            </a:p>
          </p:txBody>
        </p:sp>
        <p:sp>
          <p:nvSpPr>
            <p:cNvPr id="453" name="Google Shape;453;p30"/>
            <p:cNvSpPr/>
            <p:nvPr/>
          </p:nvSpPr>
          <p:spPr>
            <a:xfrm>
              <a:off x="312360" y="196409"/>
              <a:ext cx="1810472" cy="1517098"/>
            </a:xfrm>
            <a:prstGeom prst="roundRect">
              <a:avLst>
                <a:gd name="adj" fmla="val 10000"/>
              </a:avLst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0"/>
            <p:cNvSpPr/>
            <p:nvPr/>
          </p:nvSpPr>
          <p:spPr>
            <a:xfrm>
              <a:off x="0" y="1974786"/>
              <a:ext cx="8519311" cy="1581013"/>
            </a:xfrm>
            <a:prstGeom prst="roundRect">
              <a:avLst>
                <a:gd name="adj" fmla="val 10000"/>
              </a:avLst>
            </a:prstGeom>
            <a:solidFill>
              <a:srgbClr val="7676A4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0"/>
            <p:cNvSpPr txBox="1"/>
            <p:nvPr/>
          </p:nvSpPr>
          <p:spPr>
            <a:xfrm>
              <a:off x="1864809" y="2028800"/>
              <a:ext cx="6654501" cy="13018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46355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endParaRPr sz="1600" b="1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463550" marR="0" lvl="0" indent="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Poppins"/>
                <a:buNone/>
              </a:pPr>
              <a:r>
                <a:rPr lang="en-US" sz="2400" b="1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JANUARY 2026</a:t>
              </a:r>
              <a:endParaRPr dirty="0"/>
            </a:p>
            <a:p>
              <a:pPr marL="463550" marR="0" lvl="1" indent="-13970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Poppins"/>
                <a:buChar char="•"/>
              </a:pPr>
              <a:r>
                <a:rPr lang="en-US" sz="2200" b="0" i="0" u="none" strike="noStrike" cap="none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Selection</a:t>
              </a:r>
              <a:endParaRPr dirty="0"/>
            </a:p>
          </p:txBody>
        </p:sp>
        <p:sp>
          <p:nvSpPr>
            <p:cNvPr id="456" name="Google Shape;456;p30"/>
            <p:cNvSpPr/>
            <p:nvPr/>
          </p:nvSpPr>
          <p:spPr>
            <a:xfrm>
              <a:off x="298712" y="2092638"/>
              <a:ext cx="1837768" cy="1377345"/>
            </a:xfrm>
            <a:prstGeom prst="roundRect">
              <a:avLst>
                <a:gd name="adj" fmla="val 10000"/>
              </a:avLst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0"/>
            <p:cNvSpPr/>
            <p:nvPr/>
          </p:nvSpPr>
          <p:spPr>
            <a:xfrm>
              <a:off x="0" y="3716747"/>
              <a:ext cx="8519311" cy="1765764"/>
            </a:xfrm>
            <a:prstGeom prst="roundRect">
              <a:avLst>
                <a:gd name="adj" fmla="val 10000"/>
              </a:avLst>
            </a:prstGeom>
            <a:solidFill>
              <a:srgbClr val="9C8F9F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0"/>
            <p:cNvSpPr txBox="1"/>
            <p:nvPr/>
          </p:nvSpPr>
          <p:spPr>
            <a:xfrm>
              <a:off x="1864809" y="3894853"/>
              <a:ext cx="6654501" cy="1570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t" anchorCtr="0">
              <a:noAutofit/>
            </a:bodyPr>
            <a:lstStyle/>
            <a:p>
              <a:pPr marL="46355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endParaRPr sz="500" b="1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463550" marR="0" lvl="0" indent="0" algn="l" rtl="0">
                <a:lnSpc>
                  <a:spcPct val="100000"/>
                </a:lnSpc>
                <a:spcBef>
                  <a:spcPts val="175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Poppins"/>
                <a:buNone/>
              </a:pPr>
              <a:r>
                <a:rPr lang="en-US" sz="2400" b="1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FEBRUARY 2026</a:t>
              </a:r>
              <a:endParaRPr dirty="0"/>
            </a:p>
            <a:p>
              <a:pPr marL="463550" marR="0" lvl="1" indent="-127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Char char="•"/>
              </a:pPr>
              <a:r>
                <a:rPr lang="en-US" sz="2000" b="0" i="0" u="none" strike="noStrike" cap="none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Special Education Assignments for incoming 6</a:t>
              </a:r>
              <a:r>
                <a:rPr lang="en-US" sz="2000" b="0" i="0" u="none" strike="noStrike" cap="none" baseline="30000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th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, 7</a:t>
              </a:r>
              <a:r>
                <a:rPr lang="en-US" sz="2000" b="0" i="0" u="none" strike="noStrike" cap="none" baseline="30000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th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, and 9</a:t>
              </a:r>
              <a:r>
                <a:rPr lang="en-US" sz="2000" b="0" i="0" u="none" strike="noStrike" cap="none" baseline="30000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th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 graders are provided to SPED division</a:t>
              </a:r>
              <a:endParaRPr sz="2000" b="0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9" name="Google Shape;459;p30"/>
            <p:cNvSpPr/>
            <p:nvPr/>
          </p:nvSpPr>
          <p:spPr>
            <a:xfrm>
              <a:off x="257768" y="3943655"/>
              <a:ext cx="1919656" cy="1376018"/>
            </a:xfrm>
            <a:prstGeom prst="roundRect">
              <a:avLst>
                <a:gd name="adj" fmla="val 10000"/>
              </a:avLst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60" name="Google Shape;460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4260" y="160337"/>
            <a:ext cx="754063" cy="754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1"/>
          <p:cNvSpPr txBox="1">
            <a:spLocks noGrp="1"/>
          </p:cNvSpPr>
          <p:nvPr>
            <p:ph type="title"/>
          </p:nvPr>
        </p:nvSpPr>
        <p:spPr>
          <a:xfrm>
            <a:off x="914400" y="202211"/>
            <a:ext cx="7772400" cy="657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69B0E"/>
              </a:buClr>
              <a:buSzPts val="4000"/>
              <a:buFont typeface="Poppins"/>
              <a:buNone/>
            </a:pPr>
            <a:r>
              <a:rPr lang="en-US" b="1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</a:rPr>
              <a:t>ZOC TIMELINE</a:t>
            </a:r>
            <a:endParaRPr/>
          </a:p>
        </p:txBody>
      </p:sp>
      <p:sp>
        <p:nvSpPr>
          <p:cNvPr id="467" name="Google Shape;467;p31"/>
          <p:cNvSpPr>
            <a:spLocks noGrp="1"/>
          </p:cNvSpPr>
          <p:nvPr>
            <p:ph type="sldNum" idx="12"/>
          </p:nvPr>
        </p:nvSpPr>
        <p:spPr>
          <a:xfrm>
            <a:off x="8686800" y="63627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grpSp>
        <p:nvGrpSpPr>
          <p:cNvPr id="468" name="Google Shape;468;p31"/>
          <p:cNvGrpSpPr/>
          <p:nvPr/>
        </p:nvGrpSpPr>
        <p:grpSpPr>
          <a:xfrm>
            <a:off x="354260" y="1061914"/>
            <a:ext cx="8484249" cy="5158778"/>
            <a:chOff x="0" y="111548"/>
            <a:chExt cx="8484249" cy="5447269"/>
          </a:xfrm>
        </p:grpSpPr>
        <p:sp>
          <p:nvSpPr>
            <p:cNvPr id="469" name="Google Shape;469;p31"/>
            <p:cNvSpPr/>
            <p:nvPr/>
          </p:nvSpPr>
          <p:spPr>
            <a:xfrm>
              <a:off x="24431" y="111548"/>
              <a:ext cx="8434234" cy="3154255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 txBox="1"/>
            <p:nvPr/>
          </p:nvSpPr>
          <p:spPr>
            <a:xfrm>
              <a:off x="1961686" y="253976"/>
              <a:ext cx="6496979" cy="3067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2317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Poppins"/>
                <a:buNone/>
              </a:pPr>
              <a:r>
                <a:rPr lang="en-US" sz="2600" b="1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MARCH 2026</a:t>
              </a:r>
              <a:endParaRPr dirty="0"/>
            </a:p>
            <a:p>
              <a:pPr marL="463550" marR="0" lvl="1" indent="-2317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Poppins"/>
                <a:buChar char="•"/>
              </a:pPr>
              <a:r>
                <a:rPr lang="en-US" sz="2300" b="0" i="0" u="none" strike="noStrike" cap="none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Round #1 Placement Letters and Assignment Lists to Schools</a:t>
              </a:r>
              <a:endParaRPr sz="2300" b="0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463550" marR="0" lvl="1" indent="-231775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Poppins"/>
                <a:buChar char="•"/>
              </a:pPr>
              <a:r>
                <a:rPr lang="en-US" sz="2300" b="0" i="0" u="none" strike="noStrike" cap="none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Assignment Appeals window March 9</a:t>
              </a:r>
              <a:r>
                <a:rPr lang="en-US" sz="2300" b="0" i="0" u="none" strike="noStrike" cap="none" baseline="30000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th</a:t>
              </a:r>
              <a:r>
                <a:rPr lang="en-US" sz="2300" b="0" i="0" u="none" strike="noStrike" cap="none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 –  April 10</a:t>
              </a:r>
              <a:r>
                <a:rPr lang="en-US" sz="2300" b="0" i="0" u="none" strike="noStrike" cap="none" baseline="30000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th</a:t>
              </a:r>
              <a:endParaRPr sz="2300" b="0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463550" marR="0" lvl="1" indent="-231775" algn="l" rtl="0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Poppins"/>
                <a:buChar char="•"/>
              </a:pPr>
              <a:r>
                <a:rPr lang="en-US" sz="2300" b="0" i="0" u="none" strike="noStrike" cap="none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One-Time Transfer (OTT) application window March 9</a:t>
              </a:r>
              <a:r>
                <a:rPr lang="en-US" sz="2300" b="0" i="0" u="none" strike="noStrike" cap="none" baseline="30000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th</a:t>
              </a:r>
              <a:r>
                <a:rPr lang="en-US" sz="2300" b="0" i="0" u="none" strike="noStrike" cap="none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 –  April 10</a:t>
              </a:r>
              <a:r>
                <a:rPr lang="en-US" sz="2300" b="0" i="0" u="none" strike="noStrike" cap="none" baseline="30000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th</a:t>
              </a:r>
              <a:endParaRPr sz="2300" b="0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250704" y="760670"/>
              <a:ext cx="1698926" cy="1628899"/>
            </a:xfrm>
            <a:prstGeom prst="roundRect">
              <a:avLst>
                <a:gd name="adj" fmla="val 10000"/>
              </a:avLst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0" y="3431319"/>
              <a:ext cx="8483097" cy="2127498"/>
            </a:xfrm>
            <a:prstGeom prst="roundRect">
              <a:avLst>
                <a:gd name="adj" fmla="val 10000"/>
              </a:avLst>
            </a:prstGeom>
            <a:solidFill>
              <a:srgbClr val="9C8F9F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 txBox="1"/>
            <p:nvPr/>
          </p:nvSpPr>
          <p:spPr>
            <a:xfrm>
              <a:off x="1949630" y="3542867"/>
              <a:ext cx="6534619" cy="15407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"/>
                <a:buFont typeface="Arial"/>
                <a:buNone/>
              </a:pPr>
              <a:endParaRPr sz="200" b="1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231775" marR="0" lvl="0" indent="0" algn="l" rtl="0">
                <a:lnSpc>
                  <a:spcPct val="100000"/>
                </a:lnSpc>
                <a:spcBef>
                  <a:spcPts val="7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Poppins"/>
                <a:buNone/>
              </a:pPr>
              <a:r>
                <a:rPr lang="en-US" sz="2600" b="1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APRIL 2026</a:t>
              </a:r>
              <a:endParaRPr dirty="0"/>
            </a:p>
            <a:p>
              <a:pPr marL="463550" marR="0" lvl="1" indent="-2317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Poppins"/>
                <a:buChar char="•"/>
              </a:pPr>
              <a:r>
                <a:rPr lang="en-US" sz="2300" b="0" i="0" u="none" strike="noStrike" cap="none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Round #2 Assignments (include appeals)</a:t>
              </a:r>
              <a:endParaRPr dirty="0"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499799" y="3629497"/>
              <a:ext cx="1294435" cy="1540708"/>
            </a:xfrm>
            <a:prstGeom prst="roundRect">
              <a:avLst>
                <a:gd name="adj" fmla="val 10000"/>
              </a:avLst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5" name="Google Shape;475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4260" y="160337"/>
            <a:ext cx="754063" cy="754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71;p23">
            <a:extLst>
              <a:ext uri="{FF2B5EF4-FFF2-40B4-BE49-F238E27FC236}">
                <a16:creationId xmlns:a16="http://schemas.microsoft.com/office/drawing/2014/main" id="{2FCC0AC4-F37E-FF0B-214A-343CC8166A86}"/>
              </a:ext>
            </a:extLst>
          </p:cNvPr>
          <p:cNvSpPr txBox="1">
            <a:spLocks/>
          </p:cNvSpPr>
          <p:nvPr/>
        </p:nvSpPr>
        <p:spPr>
          <a:xfrm>
            <a:off x="8618469" y="6289964"/>
            <a:ext cx="373131" cy="3775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-US" smtClean="0">
                <a:solidFill>
                  <a:schemeClr val="bg1"/>
                </a:solidFill>
              </a:rPr>
              <a:pPr algn="ctr"/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2"/>
          <p:cNvSpPr txBox="1">
            <a:spLocks noGrp="1"/>
          </p:cNvSpPr>
          <p:nvPr>
            <p:ph type="title"/>
          </p:nvPr>
        </p:nvSpPr>
        <p:spPr>
          <a:xfrm>
            <a:off x="914400" y="202211"/>
            <a:ext cx="7772400" cy="657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69B0E"/>
              </a:buClr>
              <a:buSzPts val="4000"/>
              <a:buFont typeface="Poppins"/>
              <a:buNone/>
            </a:pPr>
            <a:r>
              <a:rPr lang="en-US" b="1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</a:rPr>
              <a:t>ZOC TIMELINE</a:t>
            </a:r>
            <a:endParaRPr/>
          </a:p>
        </p:txBody>
      </p:sp>
      <p:sp>
        <p:nvSpPr>
          <p:cNvPr id="482" name="Google Shape;482;p32"/>
          <p:cNvSpPr>
            <a:spLocks noGrp="1"/>
          </p:cNvSpPr>
          <p:nvPr>
            <p:ph type="sldNum" idx="12"/>
          </p:nvPr>
        </p:nvSpPr>
        <p:spPr>
          <a:xfrm>
            <a:off x="8686800" y="63627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grpSp>
        <p:nvGrpSpPr>
          <p:cNvPr id="483" name="Google Shape;483;p32"/>
          <p:cNvGrpSpPr/>
          <p:nvPr/>
        </p:nvGrpSpPr>
        <p:grpSpPr>
          <a:xfrm>
            <a:off x="423171" y="1232438"/>
            <a:ext cx="8483097" cy="4887692"/>
            <a:chOff x="0" y="51591"/>
            <a:chExt cx="8483097" cy="4887692"/>
          </a:xfrm>
        </p:grpSpPr>
        <p:sp>
          <p:nvSpPr>
            <p:cNvPr id="484" name="Google Shape;484;p32"/>
            <p:cNvSpPr/>
            <p:nvPr/>
          </p:nvSpPr>
          <p:spPr>
            <a:xfrm>
              <a:off x="0" y="51591"/>
              <a:ext cx="8483097" cy="2222006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2"/>
            <p:cNvSpPr txBox="1"/>
            <p:nvPr/>
          </p:nvSpPr>
          <p:spPr>
            <a:xfrm>
              <a:off x="1945974" y="51591"/>
              <a:ext cx="6537122" cy="22220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46355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 b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463550" marR="0" lvl="0" indent="0" algn="l" rtl="0">
                <a:lnSpc>
                  <a:spcPct val="10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Poppins"/>
                <a:buNone/>
              </a:pPr>
              <a:r>
                <a:rPr lang="en-US" sz="2400" b="1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MAY 2026</a:t>
              </a:r>
              <a:endParaRPr/>
            </a:p>
            <a:p>
              <a:pPr marL="463550" marR="0" lvl="1" indent="-152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Poppins"/>
                <a:buChar char="•"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OTT application process closes</a:t>
              </a:r>
              <a:endParaRPr/>
            </a:p>
            <a:p>
              <a:pPr marL="463550" marR="0" lvl="1" indent="-1524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Poppins"/>
                <a:buChar char="•"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Round #3 Assignments Lists (including OTTs)</a:t>
              </a:r>
              <a:endParaRPr/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357455" y="364732"/>
              <a:ext cx="1875867" cy="1412189"/>
            </a:xfrm>
            <a:prstGeom prst="roundRect">
              <a:avLst>
                <a:gd name="adj" fmla="val 10000"/>
              </a:avLst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0" y="2445479"/>
              <a:ext cx="8483097" cy="2493804"/>
            </a:xfrm>
            <a:prstGeom prst="roundRect">
              <a:avLst>
                <a:gd name="adj" fmla="val 10000"/>
              </a:avLst>
            </a:prstGeom>
            <a:solidFill>
              <a:srgbClr val="9197CE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2"/>
            <p:cNvSpPr txBox="1"/>
            <p:nvPr/>
          </p:nvSpPr>
          <p:spPr>
            <a:xfrm>
              <a:off x="1945974" y="2445479"/>
              <a:ext cx="6537122" cy="2493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t" anchorCtr="0">
              <a:noAutofit/>
            </a:bodyPr>
            <a:lstStyle/>
            <a:p>
              <a:pPr marL="46355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oppins"/>
                <a:buNone/>
              </a:pPr>
              <a:r>
                <a:rPr lang="en-US" sz="1400" b="1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endParaRPr/>
            </a:p>
            <a:p>
              <a:pPr marL="463550" marR="0" lvl="0" indent="0" algn="l" rtl="0">
                <a:lnSpc>
                  <a:spcPct val="10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Poppins"/>
                <a:buNone/>
              </a:pPr>
              <a:r>
                <a:rPr lang="en-US" sz="2600" b="1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 JUNE 2026</a:t>
              </a:r>
              <a:endParaRPr/>
            </a:p>
            <a:p>
              <a:pPr marL="463550" marR="0" lvl="1" indent="-152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Poppins"/>
                <a:buChar char="•"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Round 4 Assignments Lists</a:t>
              </a:r>
              <a:endParaRPr/>
            </a:p>
            <a:p>
              <a:pPr marL="682625" marR="0" lvl="1" indent="-219075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Poppins"/>
                <a:buChar char="•"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High School brochures, videos, &amp; application changes (SY 2027-2028)</a:t>
              </a:r>
              <a:endParaRPr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308126" y="2920755"/>
              <a:ext cx="1920233" cy="1526793"/>
            </a:xfrm>
            <a:prstGeom prst="roundRect">
              <a:avLst>
                <a:gd name="adj" fmla="val 10000"/>
              </a:avLst>
            </a:prstGeom>
            <a:blipFill rotWithShape="1">
              <a:blip r:embed="rId4">
                <a:alphaModFix/>
              </a:blip>
              <a:stretch>
                <a:fillRect t="-6998" b="-6999"/>
              </a:stretch>
            </a:blip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90" name="Google Shape;490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4260" y="160337"/>
            <a:ext cx="754063" cy="754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71;p23">
            <a:extLst>
              <a:ext uri="{FF2B5EF4-FFF2-40B4-BE49-F238E27FC236}">
                <a16:creationId xmlns:a16="http://schemas.microsoft.com/office/drawing/2014/main" id="{D0B86ACF-0207-9CB8-6517-4BC013858032}"/>
              </a:ext>
            </a:extLst>
          </p:cNvPr>
          <p:cNvSpPr txBox="1">
            <a:spLocks/>
          </p:cNvSpPr>
          <p:nvPr/>
        </p:nvSpPr>
        <p:spPr>
          <a:xfrm>
            <a:off x="8618469" y="6289964"/>
            <a:ext cx="373131" cy="3775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-US" smtClean="0">
                <a:solidFill>
                  <a:schemeClr val="bg1"/>
                </a:solidFill>
              </a:rPr>
              <a:pPr algn="ctr"/>
              <a:t>32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2B62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3"/>
          <p:cNvSpPr txBox="1">
            <a:spLocks noGrp="1"/>
          </p:cNvSpPr>
          <p:nvPr>
            <p:ph type="body" idx="1"/>
          </p:nvPr>
        </p:nvSpPr>
        <p:spPr>
          <a:xfrm>
            <a:off x="352564" y="1146576"/>
            <a:ext cx="4024709" cy="2725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85000"/>
              <a:buNone/>
            </a:pPr>
            <a:r>
              <a:rPr lang="en-US" sz="27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ZONES OF CHOICE</a:t>
            </a:r>
            <a:endParaRPr/>
          </a:p>
          <a:p>
            <a:pPr marL="0" lvl="0" indent="0" algn="ctr" rtl="0">
              <a:spcBef>
                <a:spcPts val="580"/>
              </a:spcBef>
              <a:spcAft>
                <a:spcPts val="0"/>
              </a:spcAft>
              <a:buSzPct val="85000"/>
              <a:buNone/>
            </a:pPr>
            <a:r>
              <a:rPr lang="en-US" sz="2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333 S. Beaudry Avenue</a:t>
            </a:r>
            <a:endParaRPr/>
          </a:p>
          <a:p>
            <a:pPr marL="0" lvl="0" indent="0" algn="ctr" rtl="0">
              <a:spcBef>
                <a:spcPts val="580"/>
              </a:spcBef>
              <a:spcAft>
                <a:spcPts val="0"/>
              </a:spcAft>
              <a:buSzPct val="85000"/>
              <a:buNone/>
            </a:pPr>
            <a:r>
              <a:rPr lang="en-US" sz="2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Los Angeles, CA 90017</a:t>
            </a:r>
            <a:endParaRPr/>
          </a:p>
          <a:p>
            <a:pPr marL="0" lvl="0" indent="0" algn="ctr" rtl="0">
              <a:spcBef>
                <a:spcPts val="580"/>
              </a:spcBef>
              <a:spcAft>
                <a:spcPts val="0"/>
              </a:spcAft>
              <a:buSzPct val="85000"/>
              <a:buNone/>
            </a:pPr>
            <a:r>
              <a:rPr lang="en-US" sz="2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Phone: (213) 241-0466</a:t>
            </a:r>
            <a:endParaRPr/>
          </a:p>
          <a:p>
            <a:pPr marL="0" lvl="0" indent="0" algn="ctr" rtl="0">
              <a:spcBef>
                <a:spcPts val="580"/>
              </a:spcBef>
              <a:spcAft>
                <a:spcPts val="0"/>
              </a:spcAft>
              <a:buSzPct val="85000"/>
              <a:buNone/>
            </a:pPr>
            <a:r>
              <a:rPr lang="en-US" sz="2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Fax: (213) 241-4108</a:t>
            </a:r>
            <a:endParaRPr/>
          </a:p>
          <a:p>
            <a:pPr marL="0" lvl="0" indent="0" algn="ctr" rtl="0">
              <a:spcBef>
                <a:spcPts val="580"/>
              </a:spcBef>
              <a:spcAft>
                <a:spcPts val="0"/>
              </a:spcAft>
              <a:buSzPct val="85000"/>
              <a:buNone/>
            </a:pPr>
            <a:r>
              <a:rPr lang="en-US" sz="2500" u="sng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ZOC@lausd.net</a:t>
            </a:r>
            <a:endParaRPr sz="2500">
              <a:solidFill>
                <a:srgbClr val="F69B0E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580"/>
              </a:spcBef>
              <a:spcAft>
                <a:spcPts val="0"/>
              </a:spcAft>
              <a:buSzPct val="85000"/>
              <a:buNone/>
            </a:pPr>
            <a:r>
              <a:rPr lang="en-US" sz="2500" u="sng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http://lausd.org/zoc</a:t>
            </a:r>
            <a:r>
              <a:rPr lang="en-US" sz="2500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/>
          </a:p>
        </p:txBody>
      </p:sp>
      <p:pic>
        <p:nvPicPr>
          <p:cNvPr id="498" name="Google Shape;498;p3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108323" y="4201944"/>
            <a:ext cx="2689871" cy="2313156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33"/>
          <p:cNvSpPr txBox="1">
            <a:spLocks noGrp="1"/>
          </p:cNvSpPr>
          <p:nvPr>
            <p:ph type="title"/>
          </p:nvPr>
        </p:nvSpPr>
        <p:spPr>
          <a:xfrm>
            <a:off x="690168" y="457200"/>
            <a:ext cx="7691832" cy="80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69B0E"/>
              </a:buClr>
              <a:buSzPts val="2800"/>
              <a:buFont typeface="Poppins"/>
              <a:buNone/>
            </a:pPr>
            <a:r>
              <a:rPr lang="en-US" sz="2800" b="1" i="0" u="none" strike="noStrike" cap="none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</a:rPr>
              <a:t>CONTACT INFORMATION</a:t>
            </a:r>
            <a:endParaRPr/>
          </a:p>
        </p:txBody>
      </p:sp>
      <p:sp>
        <p:nvSpPr>
          <p:cNvPr id="500" name="Google Shape;500;p33"/>
          <p:cNvSpPr txBox="1"/>
          <p:nvPr/>
        </p:nvSpPr>
        <p:spPr>
          <a:xfrm>
            <a:off x="690168" y="697468"/>
            <a:ext cx="77636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BBDBFF"/>
                </a:solidFill>
                <a:latin typeface="Arial"/>
                <a:ea typeface="Arial"/>
                <a:cs typeface="Arial"/>
                <a:sym typeface="Arial"/>
              </a:rPr>
              <a:t>__________________________________________________________</a:t>
            </a:r>
            <a:endParaRPr/>
          </a:p>
        </p:txBody>
      </p:sp>
      <p:sp>
        <p:nvSpPr>
          <p:cNvPr id="501" name="Google Shape;501;p33"/>
          <p:cNvSpPr txBox="1"/>
          <p:nvPr/>
        </p:nvSpPr>
        <p:spPr>
          <a:xfrm>
            <a:off x="3798193" y="1085265"/>
            <a:ext cx="5119229" cy="635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FACILITATORS</a:t>
            </a:r>
            <a:endParaRPr sz="2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Angelica Cabrera, Facilitator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sng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amc7753@lausd.net</a:t>
            </a:r>
            <a:r>
              <a:rPr lang="en-US" sz="2300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(213) 241-0461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Rosalinda Vazquez, Facilitator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sng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rosalinda.vazquez@lausd.net</a:t>
            </a:r>
            <a:endParaRPr sz="2300">
              <a:solidFill>
                <a:srgbClr val="F69B0E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(213) 241-0554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Sabrina Huizar, Facilitator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sng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sabrina.huizar@lausd.net</a:t>
            </a:r>
            <a:endParaRPr sz="2300">
              <a:solidFill>
                <a:srgbClr val="F69B0E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(213) 241-0589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SUPPORT STAFF</a:t>
            </a:r>
            <a:endParaRPr sz="2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Elias Higham, Administrative Aide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sng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elias.higham@lausd.net</a:t>
            </a:r>
            <a:r>
              <a:rPr lang="en-US" sz="2300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(213) 241-1928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02" name="Google Shape;502;p3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4260" y="160337"/>
            <a:ext cx="754063" cy="754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79;p24">
            <a:extLst>
              <a:ext uri="{FF2B5EF4-FFF2-40B4-BE49-F238E27FC236}">
                <a16:creationId xmlns:a16="http://schemas.microsoft.com/office/drawing/2014/main" id="{8F1600A0-616E-0BA1-DEC8-8C6DDEA24D8A}"/>
              </a:ext>
            </a:extLst>
          </p:cNvPr>
          <p:cNvSpPr txBox="1">
            <a:spLocks/>
          </p:cNvSpPr>
          <p:nvPr/>
        </p:nvSpPr>
        <p:spPr>
          <a:xfrm>
            <a:off x="8584913" y="6343650"/>
            <a:ext cx="332509" cy="342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4"/>
          <p:cNvSpPr txBox="1">
            <a:spLocks noGrp="1"/>
          </p:cNvSpPr>
          <p:nvPr>
            <p:ph type="title"/>
          </p:nvPr>
        </p:nvSpPr>
        <p:spPr>
          <a:xfrm>
            <a:off x="628650" y="529489"/>
            <a:ext cx="7886700" cy="69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</a:rPr>
              <a:t>Questions &amp; Discussion</a:t>
            </a:r>
            <a:endParaRPr sz="3000" b="1" i="0" u="none" strike="noStrike" cap="none">
              <a:solidFill>
                <a:srgbClr val="F69B0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08" name="Google Shape;508;p34"/>
          <p:cNvGrpSpPr/>
          <p:nvPr/>
        </p:nvGrpSpPr>
        <p:grpSpPr>
          <a:xfrm>
            <a:off x="2963395" y="2303196"/>
            <a:ext cx="2954992" cy="2734408"/>
            <a:chOff x="3951193" y="1927928"/>
            <a:chExt cx="3939989" cy="3645877"/>
          </a:xfrm>
        </p:grpSpPr>
        <p:grpSp>
          <p:nvGrpSpPr>
            <p:cNvPr id="509" name="Google Shape;509;p34"/>
            <p:cNvGrpSpPr/>
            <p:nvPr/>
          </p:nvGrpSpPr>
          <p:grpSpPr>
            <a:xfrm>
              <a:off x="3951193" y="2092045"/>
              <a:ext cx="3939989" cy="3481760"/>
              <a:chOff x="1371600" y="1016281"/>
              <a:chExt cx="3939989" cy="3481760"/>
            </a:xfrm>
          </p:grpSpPr>
          <p:sp>
            <p:nvSpPr>
              <p:cNvPr id="510" name="Google Shape;510;p34"/>
              <p:cNvSpPr/>
              <p:nvPr/>
            </p:nvSpPr>
            <p:spPr>
              <a:xfrm>
                <a:off x="1371600" y="1016281"/>
                <a:ext cx="3939989" cy="307162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reflection stA="25000" endPos="65000" dist="50800" dir="5400000" sy="-100000" algn="bl" rotWithShape="0"/>
              </a:effectLst>
            </p:spPr>
            <p:txBody>
              <a:bodyPr spcFirstLastPara="1" wrap="square" lIns="68550" tIns="34275" rIns="68550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34"/>
              <p:cNvSpPr/>
              <p:nvPr/>
            </p:nvSpPr>
            <p:spPr>
              <a:xfrm>
                <a:off x="3951193" y="3677771"/>
                <a:ext cx="753035" cy="820270"/>
              </a:xfrm>
              <a:custGeom>
                <a:avLst/>
                <a:gdLst/>
                <a:ahLst/>
                <a:cxnLst/>
                <a:rect l="l" t="t" r="r" b="b"/>
                <a:pathLst>
                  <a:path w="753035" h="820270" extrusionOk="0">
                    <a:moveTo>
                      <a:pt x="0" y="268941"/>
                    </a:moveTo>
                    <a:lnTo>
                      <a:pt x="753035" y="820270"/>
                    </a:lnTo>
                    <a:lnTo>
                      <a:pt x="632012" y="0"/>
                    </a:lnTo>
                    <a:lnTo>
                      <a:pt x="632012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reflection stA="25000" endPos="65000" dist="50800" dir="5400000" sy="-100000" algn="bl" rotWithShape="0"/>
              </a:effectLst>
            </p:spPr>
            <p:txBody>
              <a:bodyPr spcFirstLastPara="1" wrap="square" lIns="68550" tIns="34275" rIns="68550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2" name="Google Shape;512;p34"/>
            <p:cNvSpPr txBox="1"/>
            <p:nvPr/>
          </p:nvSpPr>
          <p:spPr>
            <a:xfrm>
              <a:off x="5146816" y="1927928"/>
              <a:ext cx="2113452" cy="3170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3" name="Google Shape;513;p34"/>
          <p:cNvGrpSpPr/>
          <p:nvPr/>
        </p:nvGrpSpPr>
        <p:grpSpPr>
          <a:xfrm>
            <a:off x="5011716" y="1242839"/>
            <a:ext cx="3552110" cy="3303466"/>
            <a:chOff x="6682287" y="514118"/>
            <a:chExt cx="4736146" cy="4404621"/>
          </a:xfrm>
        </p:grpSpPr>
        <p:grpSp>
          <p:nvGrpSpPr>
            <p:cNvPr id="514" name="Google Shape;514;p34"/>
            <p:cNvGrpSpPr/>
            <p:nvPr/>
          </p:nvGrpSpPr>
          <p:grpSpPr>
            <a:xfrm rot="920949" flipH="1">
              <a:off x="7072552" y="975549"/>
              <a:ext cx="3955617" cy="3481760"/>
              <a:chOff x="1371600" y="1016281"/>
              <a:chExt cx="3939989" cy="3481760"/>
            </a:xfrm>
          </p:grpSpPr>
          <p:sp>
            <p:nvSpPr>
              <p:cNvPr id="515" name="Google Shape;515;p34"/>
              <p:cNvSpPr/>
              <p:nvPr/>
            </p:nvSpPr>
            <p:spPr>
              <a:xfrm>
                <a:off x="1371600" y="1016281"/>
                <a:ext cx="3939989" cy="3071625"/>
              </a:xfrm>
              <a:prstGeom prst="ellipse">
                <a:avLst/>
              </a:prstGeom>
              <a:solidFill>
                <a:srgbClr val="FF8801"/>
              </a:solidFill>
              <a:ln>
                <a:noFill/>
              </a:ln>
              <a:effectLst>
                <a:reflection stA="46000" endPos="65000" dist="50800" dir="5400000" sy="-100000" algn="bl" rotWithShape="0"/>
              </a:effectLst>
            </p:spPr>
            <p:txBody>
              <a:bodyPr spcFirstLastPara="1" wrap="square" lIns="68550" tIns="34275" rIns="68550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34"/>
              <p:cNvSpPr/>
              <p:nvPr/>
            </p:nvSpPr>
            <p:spPr>
              <a:xfrm>
                <a:off x="3951193" y="3677771"/>
                <a:ext cx="753035" cy="820270"/>
              </a:xfrm>
              <a:custGeom>
                <a:avLst/>
                <a:gdLst/>
                <a:ahLst/>
                <a:cxnLst/>
                <a:rect l="l" t="t" r="r" b="b"/>
                <a:pathLst>
                  <a:path w="753035" h="820270" extrusionOk="0">
                    <a:moveTo>
                      <a:pt x="0" y="268941"/>
                    </a:moveTo>
                    <a:lnTo>
                      <a:pt x="753035" y="820270"/>
                    </a:lnTo>
                    <a:lnTo>
                      <a:pt x="632012" y="0"/>
                    </a:lnTo>
                    <a:lnTo>
                      <a:pt x="632012" y="0"/>
                    </a:lnTo>
                  </a:path>
                </a:pathLst>
              </a:custGeom>
              <a:solidFill>
                <a:srgbClr val="FF8801"/>
              </a:solidFill>
              <a:ln>
                <a:noFill/>
              </a:ln>
              <a:effectLst>
                <a:reflection stA="46000" endPos="65000" dist="50800" dir="5400000" sy="-100000" algn="bl" rotWithShape="0"/>
              </a:effectLst>
            </p:spPr>
            <p:txBody>
              <a:bodyPr spcFirstLastPara="1" wrap="square" lIns="68550" tIns="34275" rIns="68550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7" name="Google Shape;517;p34"/>
            <p:cNvSpPr txBox="1"/>
            <p:nvPr/>
          </p:nvSpPr>
          <p:spPr>
            <a:xfrm rot="1578027">
              <a:off x="8306875" y="1040444"/>
              <a:ext cx="2113452" cy="3170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8" name="Google Shape;518;p34"/>
          <p:cNvGrpSpPr/>
          <p:nvPr/>
        </p:nvGrpSpPr>
        <p:grpSpPr>
          <a:xfrm>
            <a:off x="486540" y="1365795"/>
            <a:ext cx="3444202" cy="3280989"/>
            <a:chOff x="648720" y="678059"/>
            <a:chExt cx="4592270" cy="4374652"/>
          </a:xfrm>
        </p:grpSpPr>
        <p:grpSp>
          <p:nvGrpSpPr>
            <p:cNvPr id="519" name="Google Shape;519;p34"/>
            <p:cNvGrpSpPr/>
            <p:nvPr/>
          </p:nvGrpSpPr>
          <p:grpSpPr>
            <a:xfrm rot="-781506">
              <a:off x="990801" y="1175341"/>
              <a:ext cx="3908108" cy="3481760"/>
              <a:chOff x="1371600" y="1016281"/>
              <a:chExt cx="3939989" cy="3481760"/>
            </a:xfrm>
          </p:grpSpPr>
          <p:sp>
            <p:nvSpPr>
              <p:cNvPr id="520" name="Google Shape;520;p34"/>
              <p:cNvSpPr/>
              <p:nvPr/>
            </p:nvSpPr>
            <p:spPr>
              <a:xfrm>
                <a:off x="1371600" y="1016281"/>
                <a:ext cx="3939989" cy="3071625"/>
              </a:xfrm>
              <a:prstGeom prst="ellipse">
                <a:avLst/>
              </a:prstGeom>
              <a:solidFill>
                <a:srgbClr val="00B0F0">
                  <a:alpha val="94117"/>
                </a:srgbClr>
              </a:solidFill>
              <a:ln>
                <a:noFill/>
              </a:ln>
              <a:effectLst>
                <a:reflection stA="46000" endPos="65000" dist="50800" dir="5400000" sy="-100000" algn="bl" rotWithShape="0"/>
              </a:effectLst>
            </p:spPr>
            <p:txBody>
              <a:bodyPr spcFirstLastPara="1" wrap="square" lIns="68550" tIns="34275" rIns="68550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34"/>
              <p:cNvSpPr/>
              <p:nvPr/>
            </p:nvSpPr>
            <p:spPr>
              <a:xfrm>
                <a:off x="3951193" y="3677771"/>
                <a:ext cx="753035" cy="820270"/>
              </a:xfrm>
              <a:custGeom>
                <a:avLst/>
                <a:gdLst/>
                <a:ahLst/>
                <a:cxnLst/>
                <a:rect l="l" t="t" r="r" b="b"/>
                <a:pathLst>
                  <a:path w="753035" h="820270" extrusionOk="0">
                    <a:moveTo>
                      <a:pt x="0" y="268941"/>
                    </a:moveTo>
                    <a:lnTo>
                      <a:pt x="753035" y="820270"/>
                    </a:lnTo>
                    <a:lnTo>
                      <a:pt x="632012" y="0"/>
                    </a:lnTo>
                    <a:lnTo>
                      <a:pt x="632012" y="0"/>
                    </a:lnTo>
                  </a:path>
                </a:pathLst>
              </a:custGeom>
              <a:solidFill>
                <a:srgbClr val="00B0F0">
                  <a:alpha val="94117"/>
                </a:srgbClr>
              </a:solidFill>
              <a:ln>
                <a:noFill/>
              </a:ln>
              <a:effectLst>
                <a:reflection stA="46000" endPos="65000" dist="50800" dir="5400000" sy="-100000" algn="bl" rotWithShape="0"/>
              </a:effectLst>
            </p:spPr>
            <p:txBody>
              <a:bodyPr spcFirstLastPara="1" wrap="square" lIns="68550" tIns="34275" rIns="68550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2" name="Google Shape;522;p34"/>
            <p:cNvSpPr txBox="1"/>
            <p:nvPr/>
          </p:nvSpPr>
          <p:spPr>
            <a:xfrm rot="-1748265">
              <a:off x="2168466" y="992008"/>
              <a:ext cx="2113452" cy="3170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379;p24">
            <a:extLst>
              <a:ext uri="{FF2B5EF4-FFF2-40B4-BE49-F238E27FC236}">
                <a16:creationId xmlns:a16="http://schemas.microsoft.com/office/drawing/2014/main" id="{3A6F1376-9868-31AD-585A-B858688B8B89}"/>
              </a:ext>
            </a:extLst>
          </p:cNvPr>
          <p:cNvSpPr txBox="1">
            <a:spLocks/>
          </p:cNvSpPr>
          <p:nvPr/>
        </p:nvSpPr>
        <p:spPr>
          <a:xfrm>
            <a:off x="8659091" y="6324600"/>
            <a:ext cx="332509" cy="342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-US" smtClean="0">
                <a:solidFill>
                  <a:schemeClr val="tx1"/>
                </a:solidFill>
              </a:rPr>
              <a:pPr algn="ctr"/>
              <a:t>34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"/>
          <p:cNvSpPr txBox="1">
            <a:spLocks noGrp="1"/>
          </p:cNvSpPr>
          <p:nvPr>
            <p:ph type="title"/>
          </p:nvPr>
        </p:nvSpPr>
        <p:spPr>
          <a:xfrm>
            <a:off x="1383737" y="605907"/>
            <a:ext cx="7886700" cy="114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ZOC Facilitators</a:t>
            </a:r>
            <a:endParaRPr sz="5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"/>
          <p:cNvSpPr txBox="1"/>
          <p:nvPr/>
        </p:nvSpPr>
        <p:spPr>
          <a:xfrm>
            <a:off x="2727015" y="1728368"/>
            <a:ext cx="5033100" cy="13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Angelica Cabrera</a:t>
            </a:r>
            <a:endParaRPr sz="1700" b="0" i="0" u="none" strike="noStrike" cap="none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ZOC Facilitator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Zones of Choice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Strategic Enrollment &amp; Program Planning Office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sng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amc7753@lausd.net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| (213) 241-046</a:t>
            </a:r>
            <a:r>
              <a:rPr lang="en-US" sz="16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1600" b="1" i="0" u="none" strike="noStrike" cap="none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23" name="Google Shape;223;p4" title="Rosalinda picture.jpg"/>
          <p:cNvPicPr preferRelativeResize="0"/>
          <p:nvPr/>
        </p:nvPicPr>
        <p:blipFill rotWithShape="1">
          <a:blip r:embed="rId4">
            <a:alphaModFix/>
          </a:blip>
          <a:srcRect t="13741" b="13741"/>
          <a:stretch/>
        </p:blipFill>
        <p:spPr>
          <a:xfrm>
            <a:off x="1383737" y="3203583"/>
            <a:ext cx="1043787" cy="140519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"/>
          <p:cNvSpPr txBox="1"/>
          <p:nvPr/>
        </p:nvSpPr>
        <p:spPr>
          <a:xfrm>
            <a:off x="2727015" y="3256113"/>
            <a:ext cx="5033246" cy="1300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Rosalinda Vazquez</a:t>
            </a:r>
            <a:endParaRPr sz="1700" b="0" i="0" u="none" strike="noStrike" cap="none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ZOC Facilitator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Zones of Choice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Strategic Enrollment &amp; Program Planning Office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rosalinda.vazquez@lausd.net</a:t>
            </a:r>
            <a:r>
              <a:rPr lang="en-US" sz="16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| (213) 241-0</a:t>
            </a:r>
            <a:r>
              <a:rPr lang="en-US" sz="16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554</a:t>
            </a:r>
            <a:endParaRPr sz="1600" b="1" i="0" u="none" strike="noStrike" cap="none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5" name="Google Shape;225;p4"/>
          <p:cNvSpPr txBox="1"/>
          <p:nvPr/>
        </p:nvSpPr>
        <p:spPr>
          <a:xfrm>
            <a:off x="2727015" y="4783859"/>
            <a:ext cx="5033246" cy="1300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Sabrina Huizar</a:t>
            </a:r>
            <a:endParaRPr sz="1700" b="0" i="0" u="none" strike="noStrike" cap="none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ZOC Facilitator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Zones of Choice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Strategic Enrollment &amp; Program Planning Office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sabrina.huizar@lausd.net</a:t>
            </a:r>
            <a:r>
              <a:rPr lang="en-US" sz="16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| (213) 241-0</a:t>
            </a:r>
            <a:r>
              <a:rPr lang="en-US" sz="16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589</a:t>
            </a:r>
            <a:endParaRPr sz="1600" b="1" i="0" u="none" strike="noStrike" cap="none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26" name="Google Shape;226;p4"/>
          <p:cNvPicPr preferRelativeResize="0"/>
          <p:nvPr/>
        </p:nvPicPr>
        <p:blipFill rotWithShape="1">
          <a:blip r:embed="rId7">
            <a:alphaModFix/>
          </a:blip>
          <a:srcRect b="9123"/>
          <a:stretch/>
        </p:blipFill>
        <p:spPr>
          <a:xfrm>
            <a:off x="1375055" y="4783850"/>
            <a:ext cx="1061170" cy="14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83725" y="1623300"/>
            <a:ext cx="1043775" cy="14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26;p18">
            <a:extLst>
              <a:ext uri="{FF2B5EF4-FFF2-40B4-BE49-F238E27FC236}">
                <a16:creationId xmlns:a16="http://schemas.microsoft.com/office/drawing/2014/main" id="{1FA7EAF1-7450-EB0A-277B-27FD63A1BFD0}"/>
              </a:ext>
            </a:extLst>
          </p:cNvPr>
          <p:cNvSpPr txBox="1">
            <a:spLocks/>
          </p:cNvSpPr>
          <p:nvPr/>
        </p:nvSpPr>
        <p:spPr>
          <a:xfrm>
            <a:off x="8672945" y="6362700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-US" smtClean="0"/>
              <a:pPr algn="ctr"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"/>
          <p:cNvSpPr txBox="1">
            <a:spLocks noGrp="1"/>
          </p:cNvSpPr>
          <p:nvPr>
            <p:ph type="title"/>
          </p:nvPr>
        </p:nvSpPr>
        <p:spPr>
          <a:xfrm>
            <a:off x="1383737" y="549130"/>
            <a:ext cx="7886700" cy="114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Admin Support</a:t>
            </a:r>
            <a:endParaRPr sz="5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5"/>
          <p:cNvSpPr txBox="1"/>
          <p:nvPr/>
        </p:nvSpPr>
        <p:spPr>
          <a:xfrm>
            <a:off x="2945500" y="2128870"/>
            <a:ext cx="5033246" cy="1300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Elias Higham</a:t>
            </a:r>
            <a:endParaRPr sz="1700" b="0" i="0" u="none" strike="noStrike" cap="none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Administrative Aide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Zones of Choice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Strategic Enrollment &amp; Program Planning Office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elias.higham</a:t>
            </a:r>
            <a:r>
              <a:rPr lang="en-US" sz="1600" b="0" i="0" u="sng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@lausd.net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| (213) 241-</a:t>
            </a:r>
            <a:r>
              <a:rPr lang="en-US" sz="16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1928</a:t>
            </a:r>
            <a:endParaRPr sz="1600" b="1" i="0" u="none" strike="noStrike" cap="none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4" name="Google Shape;234;p5" title="Elias Headshot.jpg"/>
          <p:cNvPicPr preferRelativeResize="0"/>
          <p:nvPr/>
        </p:nvPicPr>
        <p:blipFill rotWithShape="1">
          <a:blip r:embed="rId4">
            <a:alphaModFix/>
          </a:blip>
          <a:srcRect l="1569" r="1569"/>
          <a:stretch/>
        </p:blipFill>
        <p:spPr>
          <a:xfrm>
            <a:off x="1383737" y="1752571"/>
            <a:ext cx="1367555" cy="188239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5"/>
          <p:cNvSpPr txBox="1"/>
          <p:nvPr/>
        </p:nvSpPr>
        <p:spPr>
          <a:xfrm>
            <a:off x="2945500" y="4295152"/>
            <a:ext cx="5033246" cy="1300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Jansen Cheng</a:t>
            </a:r>
            <a:endParaRPr sz="1700" b="0" i="0" u="none" strike="noStrike" cap="none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Administrative Assistant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Strategic Enrollment &amp; Program Planning Office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jansen.cheng@lausd.net</a:t>
            </a:r>
            <a:r>
              <a:rPr lang="en-US" sz="16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| (213) 241-</a:t>
            </a:r>
            <a:r>
              <a:rPr lang="en-US" sz="16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1125</a:t>
            </a:r>
            <a:endParaRPr sz="1600" b="1" i="0" u="none" strike="noStrike" cap="none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6" name="Google Shape;236;p5" title="thumbnail_1000003556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61606" y="4004013"/>
            <a:ext cx="1411795" cy="18823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26;p18">
            <a:extLst>
              <a:ext uri="{FF2B5EF4-FFF2-40B4-BE49-F238E27FC236}">
                <a16:creationId xmlns:a16="http://schemas.microsoft.com/office/drawing/2014/main" id="{677E6C13-366E-DC57-6310-143DC94C1E08}"/>
              </a:ext>
            </a:extLst>
          </p:cNvPr>
          <p:cNvSpPr txBox="1">
            <a:spLocks/>
          </p:cNvSpPr>
          <p:nvPr/>
        </p:nvSpPr>
        <p:spPr>
          <a:xfrm>
            <a:off x="8672945" y="6362700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-US" smtClean="0"/>
              <a:pPr algn="ctr"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"/>
          <p:cNvSpPr/>
          <p:nvPr/>
        </p:nvSpPr>
        <p:spPr>
          <a:xfrm rot="-5400000">
            <a:off x="1391830" y="1060057"/>
            <a:ext cx="6303696" cy="4895682"/>
          </a:xfrm>
          <a:prstGeom prst="rect">
            <a:avLst/>
          </a:prstGeom>
          <a:gradFill>
            <a:gsLst>
              <a:gs pos="0">
                <a:srgbClr val="A9BEE4">
                  <a:alpha val="0"/>
                </a:srgbClr>
              </a:gs>
              <a:gs pos="22000">
                <a:srgbClr val="F5F7FC"/>
              </a:gs>
              <a:gs pos="72000">
                <a:srgbClr val="F2F2F2"/>
              </a:gs>
              <a:gs pos="100000">
                <a:srgbClr val="C5D3ED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6"/>
          <p:cNvSpPr txBox="1"/>
          <p:nvPr/>
        </p:nvSpPr>
        <p:spPr>
          <a:xfrm>
            <a:off x="2095832" y="356043"/>
            <a:ext cx="4895682" cy="6303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206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Introductions</a:t>
            </a:r>
            <a:endParaRPr/>
          </a:p>
          <a:p>
            <a:pPr marL="628650" marR="0" lvl="1" indent="-44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206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206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Background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206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206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Timeline</a:t>
            </a:r>
            <a:endParaRPr/>
          </a:p>
          <a:p>
            <a:pPr marL="628650" marR="0" lvl="1" indent="-44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206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206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Policy and Procedures</a:t>
            </a:r>
            <a:endParaRPr/>
          </a:p>
          <a:p>
            <a:pPr marL="628650" marR="0" lvl="1" indent="-44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206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206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Reference Guides</a:t>
            </a:r>
            <a:endParaRPr/>
          </a:p>
          <a:p>
            <a:pPr marL="628650" marR="0" lvl="1" indent="-44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206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206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Q &amp; A</a:t>
            </a:r>
            <a:endParaRPr/>
          </a:p>
        </p:txBody>
      </p:sp>
      <p:sp>
        <p:nvSpPr>
          <p:cNvPr id="243" name="Google Shape;243;p6"/>
          <p:cNvSpPr txBox="1"/>
          <p:nvPr/>
        </p:nvSpPr>
        <p:spPr>
          <a:xfrm>
            <a:off x="-77321" y="5603169"/>
            <a:ext cx="9298641" cy="592101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2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352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26;p18">
            <a:extLst>
              <a:ext uri="{FF2B5EF4-FFF2-40B4-BE49-F238E27FC236}">
                <a16:creationId xmlns:a16="http://schemas.microsoft.com/office/drawing/2014/main" id="{4EB0861F-21E0-881E-6756-11639D9B57B9}"/>
              </a:ext>
            </a:extLst>
          </p:cNvPr>
          <p:cNvSpPr txBox="1">
            <a:spLocks/>
          </p:cNvSpPr>
          <p:nvPr/>
        </p:nvSpPr>
        <p:spPr>
          <a:xfrm>
            <a:off x="8672945" y="6362700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-US" smtClean="0"/>
              <a:pPr algn="ctr"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8"/>
          <p:cNvSpPr/>
          <p:nvPr/>
        </p:nvSpPr>
        <p:spPr>
          <a:xfrm>
            <a:off x="750157" y="535037"/>
            <a:ext cx="8023353" cy="5457054"/>
          </a:xfrm>
          <a:prstGeom prst="rect">
            <a:avLst/>
          </a:prstGeom>
          <a:gradFill>
            <a:gsLst>
              <a:gs pos="0">
                <a:srgbClr val="2A4B86"/>
              </a:gs>
              <a:gs pos="43000">
                <a:schemeClr val="lt1"/>
              </a:gs>
              <a:gs pos="100000">
                <a:schemeClr val="lt1"/>
              </a:gs>
            </a:gsLst>
            <a:lin ang="16200000" scaled="0"/>
          </a:gra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8"/>
          <p:cNvSpPr/>
          <p:nvPr/>
        </p:nvSpPr>
        <p:spPr>
          <a:xfrm rot="-5400000">
            <a:off x="-2169623" y="2552258"/>
            <a:ext cx="5655633" cy="9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rgbClr val="EEB10F"/>
                </a:solidFill>
                <a:latin typeface="Poppins"/>
                <a:ea typeface="Poppins"/>
                <a:cs typeface="Poppins"/>
                <a:sym typeface="Poppins"/>
              </a:rPr>
              <a:t>FACILITATOR ASSIGNMENTS</a:t>
            </a:r>
            <a:endParaRPr sz="3000" b="0" i="0" u="none" strike="noStrike" cap="none" dirty="0">
              <a:solidFill>
                <a:srgbClr val="EEB10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i="0" u="none" strike="noStrike" cap="none" dirty="0">
              <a:solidFill>
                <a:srgbClr val="00B0F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7" name="Google Shape;257;p8"/>
          <p:cNvSpPr txBox="1"/>
          <p:nvPr/>
        </p:nvSpPr>
        <p:spPr>
          <a:xfrm>
            <a:off x="969375" y="535025"/>
            <a:ext cx="7739400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❖"/>
            </a:pPr>
            <a:r>
              <a:rPr lang="en-US" sz="2800" b="1" i="0" u="none" strike="noStrike" cap="none" dirty="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Angelica Cabrera</a:t>
            </a:r>
            <a:endParaRPr dirty="0"/>
          </a:p>
          <a:p>
            <a:pPr marL="800100" marR="0" lvl="1" indent="-33020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8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rgbClr val="2E75B5"/>
                </a:solidFill>
                <a:latin typeface="Poppins"/>
                <a:ea typeface="Poppins"/>
                <a:cs typeface="Poppins"/>
                <a:sym typeface="Poppins"/>
              </a:rPr>
              <a:t>Belmont ZOC</a:t>
            </a:r>
            <a:endParaRPr sz="1200" dirty="0"/>
          </a:p>
          <a:p>
            <a:pPr marL="1257300" marR="0" lvl="2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Belmont HS, Contreras LC, Cortines VAPA, Roybal LC</a:t>
            </a:r>
            <a:endParaRPr sz="1200" dirty="0"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800100" marR="0" lvl="1" indent="-33020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8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rgbClr val="2E75B5"/>
                </a:solidFill>
                <a:latin typeface="Poppins"/>
                <a:ea typeface="Poppins"/>
                <a:cs typeface="Poppins"/>
                <a:sym typeface="Poppins"/>
              </a:rPr>
              <a:t>Bernstein ZOC</a:t>
            </a:r>
            <a:endParaRPr sz="1800" b="1" i="0" u="none" strike="noStrike" cap="none" dirty="0">
              <a:solidFill>
                <a:srgbClr val="2E75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3716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</a:pPr>
            <a:r>
              <a:rPr lang="en-US" sz="18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Bernstein HS, STEM Academy</a:t>
            </a:r>
            <a:endParaRPr sz="18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 dirty="0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800100" marR="0" lvl="1" indent="-33020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8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rgbClr val="2E75B5"/>
                </a:solidFill>
                <a:latin typeface="Poppins"/>
                <a:ea typeface="Poppins"/>
                <a:cs typeface="Poppins"/>
                <a:sym typeface="Poppins"/>
              </a:rPr>
              <a:t>Carson ZOC</a:t>
            </a:r>
            <a:endParaRPr sz="1800" b="1" i="0" u="none" strike="noStrike" cap="none" dirty="0">
              <a:solidFill>
                <a:srgbClr val="2E75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3716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</a:pPr>
            <a:r>
              <a:rPr lang="en-US" sz="18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Carson HS STEAM, AEE, AMA</a:t>
            </a:r>
            <a:endParaRPr sz="18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 dirty="0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800100" marR="0" lvl="1" indent="-33020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8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rgbClr val="2E75B5"/>
                </a:solidFill>
                <a:latin typeface="Poppins"/>
                <a:ea typeface="Poppins"/>
                <a:cs typeface="Poppins"/>
                <a:sym typeface="Poppins"/>
              </a:rPr>
              <a:t>Huntington Park</a:t>
            </a:r>
            <a:endParaRPr sz="1200" dirty="0"/>
          </a:p>
          <a:p>
            <a:pPr marL="1257300" marR="0" lvl="2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Huntington 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Park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HS, Marquez HS</a:t>
            </a:r>
            <a:endParaRPr sz="1200" dirty="0"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800100" marR="0" lvl="1" indent="-33020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8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rgbClr val="2E75B5"/>
                </a:solidFill>
                <a:latin typeface="Poppins"/>
                <a:ea typeface="Poppins"/>
                <a:cs typeface="Poppins"/>
                <a:sym typeface="Poppins"/>
              </a:rPr>
              <a:t>Narbonne ZOC</a:t>
            </a:r>
            <a:endParaRPr sz="1800" b="1" i="0" u="none" strike="noStrike" cap="none" dirty="0">
              <a:solidFill>
                <a:srgbClr val="2E75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3716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</a:pPr>
            <a:r>
              <a:rPr lang="en-US" sz="18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Narbonne HS, HArts Academy</a:t>
            </a:r>
            <a:endParaRPr sz="18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 dirty="0">
              <a:solidFill>
                <a:schemeClr val="accent1">
                  <a:lumMod val="75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800100" marR="0" lvl="1" indent="-33020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8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Northeast ZOC</a:t>
            </a:r>
            <a:endParaRPr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1257300" marR="0" lvl="2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Lincoln HS, Wilson HS</a:t>
            </a:r>
            <a:endParaRPr sz="1200"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Google Shape;326;p18">
            <a:extLst>
              <a:ext uri="{FF2B5EF4-FFF2-40B4-BE49-F238E27FC236}">
                <a16:creationId xmlns:a16="http://schemas.microsoft.com/office/drawing/2014/main" id="{726D800D-CE68-3249-BBC3-FA5DB0CBCBF0}"/>
              </a:ext>
            </a:extLst>
          </p:cNvPr>
          <p:cNvSpPr txBox="1">
            <a:spLocks/>
          </p:cNvSpPr>
          <p:nvPr/>
        </p:nvSpPr>
        <p:spPr>
          <a:xfrm>
            <a:off x="8672945" y="6362700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-US" smtClean="0"/>
              <a:pPr algn="ctr"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9"/>
          <p:cNvSpPr/>
          <p:nvPr/>
        </p:nvSpPr>
        <p:spPr>
          <a:xfrm>
            <a:off x="750157" y="535037"/>
            <a:ext cx="8023353" cy="5262979"/>
          </a:xfrm>
          <a:prstGeom prst="rect">
            <a:avLst/>
          </a:prstGeom>
          <a:gradFill>
            <a:gsLst>
              <a:gs pos="0">
                <a:srgbClr val="2A4B86"/>
              </a:gs>
              <a:gs pos="43000">
                <a:schemeClr val="lt1"/>
              </a:gs>
              <a:gs pos="100000">
                <a:schemeClr val="lt1"/>
              </a:gs>
            </a:gsLst>
            <a:lin ang="16200000" scaled="0"/>
          </a:gra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9"/>
          <p:cNvSpPr/>
          <p:nvPr/>
        </p:nvSpPr>
        <p:spPr>
          <a:xfrm rot="-5400000">
            <a:off x="-2169623" y="2552258"/>
            <a:ext cx="5655633" cy="9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EEB10F"/>
                </a:solidFill>
                <a:latin typeface="Poppins"/>
                <a:ea typeface="Poppins"/>
                <a:cs typeface="Poppins"/>
                <a:sym typeface="Poppins"/>
              </a:rPr>
              <a:t>FACILITATOR ASSIGNMENTS</a:t>
            </a:r>
            <a:endParaRPr sz="3000" b="0" i="0" u="none" strike="noStrike" cap="none">
              <a:solidFill>
                <a:srgbClr val="EEB10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i="0" u="none" strike="noStrike" cap="none">
              <a:solidFill>
                <a:srgbClr val="00B0F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4" name="Google Shape;264;p9"/>
          <p:cNvSpPr txBox="1"/>
          <p:nvPr/>
        </p:nvSpPr>
        <p:spPr>
          <a:xfrm>
            <a:off x="1120495" y="356979"/>
            <a:ext cx="8023500" cy="49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❖"/>
            </a:pPr>
            <a:r>
              <a:rPr lang="en-US" sz="2800" b="1" i="0" u="none" strike="noStrike" cap="none" dirty="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Rosalinda Vazquez</a:t>
            </a:r>
            <a:endParaRPr sz="2800" b="0" i="0" u="none" strike="noStrike" cap="none" dirty="0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2E75B5"/>
                </a:solidFill>
                <a:latin typeface="Poppins"/>
                <a:ea typeface="Poppins"/>
                <a:cs typeface="Poppins"/>
                <a:sym typeface="Poppins"/>
              </a:rPr>
              <a:t>Boyle Heights ZOC</a:t>
            </a:r>
            <a:endParaRPr dirty="0"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Mendez HS, Roosevelt HS</a:t>
            </a:r>
            <a:endParaRPr dirty="0"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2E75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2E75B5"/>
                </a:solidFill>
                <a:latin typeface="Poppins"/>
                <a:ea typeface="Poppins"/>
                <a:cs typeface="Poppins"/>
                <a:sym typeface="Poppins"/>
              </a:rPr>
              <a:t>Eastside ZOC</a:t>
            </a:r>
            <a:endParaRPr dirty="0"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Garfield HS, </a:t>
            </a:r>
            <a:r>
              <a:rPr lang="en-US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Eastside HS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Torres HS Complex</a:t>
            </a:r>
            <a:endParaRPr dirty="0"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2E75B5"/>
                </a:solidFill>
                <a:latin typeface="Poppins"/>
                <a:ea typeface="Poppins"/>
                <a:cs typeface="Poppins"/>
                <a:sym typeface="Poppins"/>
              </a:rPr>
              <a:t>Fremont ZOC</a:t>
            </a:r>
            <a:endParaRPr dirty="0"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Dymally HS, Fremont HS, Rivera LC</a:t>
            </a:r>
            <a:endParaRPr dirty="0"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2E75B5"/>
                </a:solidFill>
                <a:latin typeface="Poppins"/>
                <a:ea typeface="Poppins"/>
                <a:cs typeface="Poppins"/>
                <a:sym typeface="Poppins"/>
              </a:rPr>
              <a:t>South Gate ZOC</a:t>
            </a:r>
            <a:endParaRPr dirty="0"/>
          </a:p>
          <a:p>
            <a:pPr marL="1200150" marR="0" lvl="2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Legacy HS, South East HS, South Gate HS</a:t>
            </a:r>
            <a:endParaRPr dirty="0"/>
          </a:p>
          <a:p>
            <a:pPr marL="800100" marR="0" lvl="1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South Gate MS ZOC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International LC, Southeast MS, South Gate MS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Google Shape;326;p18">
            <a:extLst>
              <a:ext uri="{FF2B5EF4-FFF2-40B4-BE49-F238E27FC236}">
                <a16:creationId xmlns:a16="http://schemas.microsoft.com/office/drawing/2014/main" id="{8C83F660-8BB0-384E-497F-E9EC6D112C6A}"/>
              </a:ext>
            </a:extLst>
          </p:cNvPr>
          <p:cNvSpPr txBox="1">
            <a:spLocks/>
          </p:cNvSpPr>
          <p:nvPr/>
        </p:nvSpPr>
        <p:spPr>
          <a:xfrm>
            <a:off x="8672945" y="6362700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-US" smtClean="0"/>
              <a:pPr algn="ctr"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"/>
          <p:cNvSpPr/>
          <p:nvPr/>
        </p:nvSpPr>
        <p:spPr>
          <a:xfrm>
            <a:off x="934800" y="397700"/>
            <a:ext cx="8209200" cy="5777700"/>
          </a:xfrm>
          <a:prstGeom prst="rect">
            <a:avLst/>
          </a:prstGeom>
          <a:gradFill>
            <a:gsLst>
              <a:gs pos="0">
                <a:srgbClr val="2A4B86"/>
              </a:gs>
              <a:gs pos="43000">
                <a:schemeClr val="lt1"/>
              </a:gs>
              <a:gs pos="100000">
                <a:schemeClr val="lt1"/>
              </a:gs>
            </a:gsLst>
            <a:lin ang="16200000" scaled="0"/>
          </a:gra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0"/>
          <p:cNvSpPr/>
          <p:nvPr/>
        </p:nvSpPr>
        <p:spPr>
          <a:xfrm rot="-5400000">
            <a:off x="-2169623" y="2552258"/>
            <a:ext cx="5655633" cy="9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EEB10F"/>
                </a:solidFill>
                <a:latin typeface="Poppins"/>
                <a:ea typeface="Poppins"/>
                <a:cs typeface="Poppins"/>
                <a:sym typeface="Poppins"/>
              </a:rPr>
              <a:t>FACILITATOR ASSIGNMENTS</a:t>
            </a:r>
            <a:endParaRPr sz="3000" b="0" i="0" u="none" strike="noStrike" cap="none">
              <a:solidFill>
                <a:srgbClr val="EEB10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i="0" u="none" strike="noStrike" cap="none">
              <a:solidFill>
                <a:srgbClr val="00B0F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1" name="Google Shape;271;p10"/>
          <p:cNvSpPr txBox="1"/>
          <p:nvPr/>
        </p:nvSpPr>
        <p:spPr>
          <a:xfrm>
            <a:off x="1201050" y="281250"/>
            <a:ext cx="7943100" cy="52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❖"/>
            </a:pPr>
            <a:r>
              <a:rPr lang="en-US" sz="2800" b="1" i="0" u="none" strike="noStrike" cap="none" dirty="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Sabrina Huizar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2E75B5"/>
                </a:solidFill>
                <a:latin typeface="Poppins"/>
                <a:ea typeface="Poppins"/>
                <a:cs typeface="Poppins"/>
                <a:sym typeface="Poppins"/>
              </a:rPr>
              <a:t>Bell ZOC</a:t>
            </a:r>
            <a:endParaRPr dirty="0"/>
          </a:p>
          <a:p>
            <a:pPr marL="1200150" marR="0" lvl="2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Bell HS, Elizabeth LC, Legacy HS, Maywood Academy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2E75B5"/>
                </a:solidFill>
                <a:latin typeface="Poppins"/>
                <a:ea typeface="Poppins"/>
                <a:cs typeface="Poppins"/>
                <a:sym typeface="Poppins"/>
              </a:rPr>
              <a:t>Jefferson ZOC</a:t>
            </a:r>
            <a:endParaRPr dirty="0"/>
          </a:p>
          <a:p>
            <a:pPr marL="1200150" marR="0" lvl="2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Angelou CS, Jefferson HS, N</a:t>
            </a:r>
            <a:r>
              <a:rPr lang="en-US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AVA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Coll</a:t>
            </a:r>
            <a:r>
              <a:rPr lang="en-US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ege Preparatory Academy,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Santee EC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2E75B5"/>
                </a:solidFill>
                <a:latin typeface="Poppins"/>
                <a:ea typeface="Poppins"/>
                <a:cs typeface="Poppins"/>
                <a:sym typeface="Poppins"/>
              </a:rPr>
              <a:t>North Valley ZOC</a:t>
            </a:r>
            <a:endParaRPr dirty="0"/>
          </a:p>
          <a:p>
            <a:pPr marL="1200150" marR="0" lvl="2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Chavez LA, San Fernando HS, Sylmar Charter HS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2E75B5"/>
                </a:solidFill>
                <a:latin typeface="Poppins"/>
                <a:ea typeface="Poppins"/>
                <a:cs typeface="Poppins"/>
                <a:sym typeface="Poppins"/>
              </a:rPr>
              <a:t>Northwest ZOC</a:t>
            </a:r>
            <a:endParaRPr dirty="0"/>
          </a:p>
          <a:p>
            <a:pPr marL="1200150" marR="0" lvl="2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Northridge Academy, Valley Academy of Arts &amp; Sciences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2E75B5"/>
                </a:solidFill>
                <a:latin typeface="Poppins"/>
                <a:ea typeface="Poppins"/>
                <a:cs typeface="Poppins"/>
                <a:sym typeface="Poppins"/>
              </a:rPr>
              <a:t>RFK ZOC</a:t>
            </a:r>
            <a:endParaRPr sz="2000" b="1" i="0" u="none" strike="noStrike" cap="none" dirty="0">
              <a:solidFill>
                <a:srgbClr val="2E75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371600" marR="0" lvl="2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</a:pPr>
            <a:r>
              <a:rPr lang="en-US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ASGL, LAHSA, NOW, SVAH, UCLA Community School </a:t>
            </a:r>
            <a:endParaRPr sz="20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San Fernando Area MS ZOC</a:t>
            </a:r>
            <a:endParaRPr sz="2000" b="1" i="0" u="none" strike="noStrike" cap="none" dirty="0">
              <a:solidFill>
                <a:schemeClr val="accent1">
                  <a:lumMod val="75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371600" marR="0" lvl="2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</a:pPr>
            <a:r>
              <a:rPr lang="en-US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San Fernando MS, San Fernando Institute of Applied Media</a:t>
            </a:r>
            <a:endParaRPr sz="20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Google Shape;326;p18">
            <a:extLst>
              <a:ext uri="{FF2B5EF4-FFF2-40B4-BE49-F238E27FC236}">
                <a16:creationId xmlns:a16="http://schemas.microsoft.com/office/drawing/2014/main" id="{0E1715F4-B44D-771A-0D6F-5CDD643C56DE}"/>
              </a:ext>
            </a:extLst>
          </p:cNvPr>
          <p:cNvSpPr txBox="1">
            <a:spLocks/>
          </p:cNvSpPr>
          <p:nvPr/>
        </p:nvSpPr>
        <p:spPr>
          <a:xfrm>
            <a:off x="8672945" y="6362700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-US" smtClean="0"/>
              <a:pPr algn="ctr"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KC Theme">
  <a:themeElements>
    <a:clrScheme name="Elemental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1711</Words>
  <Application>Microsoft Office PowerPoint</Application>
  <PresentationFormat>On-screen Show (4:3)</PresentationFormat>
  <Paragraphs>424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Poppins</vt:lpstr>
      <vt:lpstr>Libre Baskerville</vt:lpstr>
      <vt:lpstr>Poppins Medium</vt:lpstr>
      <vt:lpstr>Noto Sans Symbols</vt:lpstr>
      <vt:lpstr>Calibri</vt:lpstr>
      <vt:lpstr>Arial</vt:lpstr>
      <vt:lpstr>Libre Franklin</vt:lpstr>
      <vt:lpstr>Office Theme</vt:lpstr>
      <vt:lpstr>DKC Theme</vt:lpstr>
      <vt:lpstr>Custom Design</vt:lpstr>
      <vt:lpstr>PowerPoint Presentation</vt:lpstr>
      <vt:lpstr>Zones of Choice Overview 2025-2026 . September 24, 2025 </vt:lpstr>
      <vt:lpstr>Welcome!</vt:lpstr>
      <vt:lpstr>ZOC Facilitators</vt:lpstr>
      <vt:lpstr>Admin Support</vt:lpstr>
      <vt:lpstr>PowerPoint Presentation</vt:lpstr>
      <vt:lpstr>PowerPoint Presentation</vt:lpstr>
      <vt:lpstr>PowerPoint Presentation</vt:lpstr>
      <vt:lpstr>PowerPoint Presentation</vt:lpstr>
      <vt:lpstr>WHY THE ZONES OF CHOICE?</vt:lpstr>
      <vt:lpstr>WHAT ARE THE ZONES OF CHOICE?</vt:lpstr>
      <vt:lpstr>HOW DOES IT WORK?</vt:lpstr>
      <vt:lpstr>TWO OPTIONS TO APPLY *</vt:lpstr>
      <vt:lpstr>PARENTS: ONLINE APPLICATION</vt:lpstr>
      <vt:lpstr>VIRTUAL PARENT ORIENTATIONS</vt:lpstr>
      <vt:lpstr>PARENT ORIENTATIONS</vt:lpstr>
      <vt:lpstr>RESEARCH STUDY</vt:lpstr>
      <vt:lpstr>POLICY &amp; PROCEDURES</vt:lpstr>
      <vt:lpstr>POLICY &amp; PROCEDURES</vt:lpstr>
      <vt:lpstr>POLICY &amp; PROCEDURES</vt:lpstr>
      <vt:lpstr>POLICY &amp; PROCEDURES</vt:lpstr>
      <vt:lpstr>POLICY &amp; PROCEDURES</vt:lpstr>
      <vt:lpstr>POLICY &amp; PROCEDURES</vt:lpstr>
      <vt:lpstr>REFERENCE GUIDES</vt:lpstr>
      <vt:lpstr>REFERENCE GUIDES </vt:lpstr>
      <vt:lpstr>REFERENCE GUIDES </vt:lpstr>
      <vt:lpstr>PowerPoint Presentation</vt:lpstr>
      <vt:lpstr>ZOC TIMELINE</vt:lpstr>
      <vt:lpstr>ZOC TIMELINE</vt:lpstr>
      <vt:lpstr>ZOC TIMELINE</vt:lpstr>
      <vt:lpstr>ZOC TIMELINE</vt:lpstr>
      <vt:lpstr>ZOC TIMELINE</vt:lpstr>
      <vt:lpstr>CONTACT INFORMATION</vt:lpstr>
      <vt:lpstr>Questions &amp;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priya.chordia</dc:creator>
  <cp:lastModifiedBy>Fernandez, Dunia</cp:lastModifiedBy>
  <cp:revision>1</cp:revision>
  <dcterms:created xsi:type="dcterms:W3CDTF">2013-09-30T21:25:34Z</dcterms:created>
  <dcterms:modified xsi:type="dcterms:W3CDTF">2025-09-26T17:59:22Z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0x0101002D33A568B80B18469A4D52B9373497E0</vt:lpwstr>
  </property>
</Properties>
</file>